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theme/themeOverride1.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 id="2147483857" r:id="rId2"/>
    <p:sldMasterId id="2147483858" r:id="rId3"/>
    <p:sldMasterId id="2147483859" r:id="rId4"/>
    <p:sldMasterId id="2147483860" r:id="rId5"/>
    <p:sldMasterId id="2147483975" r:id="rId6"/>
    <p:sldMasterId id="2147483987" r:id="rId7"/>
    <p:sldMasterId id="2147484064" r:id="rId8"/>
    <p:sldMasterId id="2147484076" r:id="rId9"/>
    <p:sldMasterId id="2147484088" r:id="rId10"/>
  </p:sldMasterIdLst>
  <p:notesMasterIdLst>
    <p:notesMasterId r:id="rId20"/>
  </p:notesMasterIdLst>
  <p:sldIdLst>
    <p:sldId id="316" r:id="rId11"/>
    <p:sldId id="285" r:id="rId12"/>
    <p:sldId id="311" r:id="rId13"/>
    <p:sldId id="291" r:id="rId14"/>
    <p:sldId id="312" r:id="rId15"/>
    <p:sldId id="313" r:id="rId16"/>
    <p:sldId id="305" r:id="rId17"/>
    <p:sldId id="301" r:id="rId18"/>
    <p:sldId id="300" r:id="rId19"/>
  </p:sldIdLst>
  <p:sldSz cx="9144000" cy="6858000" type="screen4x3"/>
  <p:notesSz cx="6769100" cy="9906000"/>
  <p:defaultTextStyle>
    <a:defPPr>
      <a:defRPr lang="en-US"/>
    </a:defPPr>
    <a:lvl1pPr algn="l" rtl="0" fontAlgn="base">
      <a:spcBef>
        <a:spcPct val="0"/>
      </a:spcBef>
      <a:spcAft>
        <a:spcPct val="0"/>
      </a:spcAft>
      <a:defRPr b="1" kern="1200">
        <a:solidFill>
          <a:schemeClr val="accent2"/>
        </a:solidFill>
        <a:latin typeface="Arial" charset="0"/>
        <a:ea typeface="+mn-ea"/>
        <a:cs typeface="+mn-cs"/>
      </a:defRPr>
    </a:lvl1pPr>
    <a:lvl2pPr marL="454147" algn="l" rtl="0" fontAlgn="base">
      <a:spcBef>
        <a:spcPct val="0"/>
      </a:spcBef>
      <a:spcAft>
        <a:spcPct val="0"/>
      </a:spcAft>
      <a:defRPr b="1" kern="1200">
        <a:solidFill>
          <a:schemeClr val="accent2"/>
        </a:solidFill>
        <a:latin typeface="Arial" charset="0"/>
        <a:ea typeface="+mn-ea"/>
        <a:cs typeface="+mn-cs"/>
      </a:defRPr>
    </a:lvl2pPr>
    <a:lvl3pPr marL="908286" algn="l" rtl="0" fontAlgn="base">
      <a:spcBef>
        <a:spcPct val="0"/>
      </a:spcBef>
      <a:spcAft>
        <a:spcPct val="0"/>
      </a:spcAft>
      <a:defRPr b="1" kern="1200">
        <a:solidFill>
          <a:schemeClr val="accent2"/>
        </a:solidFill>
        <a:latin typeface="Arial" charset="0"/>
        <a:ea typeface="+mn-ea"/>
        <a:cs typeface="+mn-cs"/>
      </a:defRPr>
    </a:lvl3pPr>
    <a:lvl4pPr marL="1362433" algn="l" rtl="0" fontAlgn="base">
      <a:spcBef>
        <a:spcPct val="0"/>
      </a:spcBef>
      <a:spcAft>
        <a:spcPct val="0"/>
      </a:spcAft>
      <a:defRPr b="1" kern="1200">
        <a:solidFill>
          <a:schemeClr val="accent2"/>
        </a:solidFill>
        <a:latin typeface="Arial" charset="0"/>
        <a:ea typeface="+mn-ea"/>
        <a:cs typeface="+mn-cs"/>
      </a:defRPr>
    </a:lvl4pPr>
    <a:lvl5pPr marL="1816580" algn="l" rtl="0" fontAlgn="base">
      <a:spcBef>
        <a:spcPct val="0"/>
      </a:spcBef>
      <a:spcAft>
        <a:spcPct val="0"/>
      </a:spcAft>
      <a:defRPr b="1" kern="1200">
        <a:solidFill>
          <a:schemeClr val="accent2"/>
        </a:solidFill>
        <a:latin typeface="Arial" charset="0"/>
        <a:ea typeface="+mn-ea"/>
        <a:cs typeface="+mn-cs"/>
      </a:defRPr>
    </a:lvl5pPr>
    <a:lvl6pPr marL="2270721" algn="l" defTabSz="908286" rtl="0" eaLnBrk="1" latinLnBrk="0" hangingPunct="1">
      <a:defRPr b="1" kern="1200">
        <a:solidFill>
          <a:schemeClr val="accent2"/>
        </a:solidFill>
        <a:latin typeface="Arial" charset="0"/>
        <a:ea typeface="+mn-ea"/>
        <a:cs typeface="+mn-cs"/>
      </a:defRPr>
    </a:lvl6pPr>
    <a:lvl7pPr marL="2724863" algn="l" defTabSz="908286" rtl="0" eaLnBrk="1" latinLnBrk="0" hangingPunct="1">
      <a:defRPr b="1" kern="1200">
        <a:solidFill>
          <a:schemeClr val="accent2"/>
        </a:solidFill>
        <a:latin typeface="Arial" charset="0"/>
        <a:ea typeface="+mn-ea"/>
        <a:cs typeface="+mn-cs"/>
      </a:defRPr>
    </a:lvl7pPr>
    <a:lvl8pPr marL="3179014" algn="l" defTabSz="908286" rtl="0" eaLnBrk="1" latinLnBrk="0" hangingPunct="1">
      <a:defRPr b="1" kern="1200">
        <a:solidFill>
          <a:schemeClr val="accent2"/>
        </a:solidFill>
        <a:latin typeface="Arial" charset="0"/>
        <a:ea typeface="+mn-ea"/>
        <a:cs typeface="+mn-cs"/>
      </a:defRPr>
    </a:lvl8pPr>
    <a:lvl9pPr marL="3633154" algn="l" defTabSz="908286" rtl="0" eaLnBrk="1" latinLnBrk="0" hangingPunct="1">
      <a:defRPr b="1" kern="1200">
        <a:solidFill>
          <a:schemeClr val="accent2"/>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FFFF00"/>
    <a:srgbClr val="EFF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96382" autoAdjust="0"/>
  </p:normalViewPr>
  <p:slideViewPr>
    <p:cSldViewPr>
      <p:cViewPr>
        <p:scale>
          <a:sx n="66" d="100"/>
          <a:sy n="66" d="100"/>
        </p:scale>
        <p:origin x="-2076" y="-1458"/>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2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3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4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5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1176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5"/>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7.0671378091872794E-2"/>
          <c:y val="1.6949152542372881E-2"/>
          <c:w val="0.91637220259128382"/>
          <c:h val="0.74011299435028244"/>
        </c:manualLayout>
      </c:layout>
      <c:bar3DChart>
        <c:barDir val="col"/>
        <c:grouping val="stacked"/>
        <c:varyColors val="0"/>
        <c:ser>
          <c:idx val="0"/>
          <c:order val="0"/>
          <c:tx>
            <c:strRef>
              <c:f>Sheet1!$A$2</c:f>
              <c:strCache>
                <c:ptCount val="1"/>
                <c:pt idx="0">
                  <c:v>возбуждено дел о признании должника банкротом </c:v>
                </c:pt>
              </c:strCache>
            </c:strRef>
          </c:tx>
          <c:spPr>
            <a:solidFill>
              <a:schemeClr val="accent1"/>
            </a:solidFill>
            <a:ln w="11621">
              <a:solidFill>
                <a:schemeClr val="tx1"/>
              </a:solidFill>
              <a:prstDash val="solid"/>
            </a:ln>
          </c:spPr>
          <c:invertIfNegative val="0"/>
          <c:cat>
            <c:numRef>
              <c:f>Sheet1!$B$1:$F$1</c:f>
              <c:numCache>
                <c:formatCode>General</c:formatCode>
                <c:ptCount val="5"/>
                <c:pt idx="0">
                  <c:v>2015</c:v>
                </c:pt>
                <c:pt idx="1">
                  <c:v>2016</c:v>
                </c:pt>
                <c:pt idx="2">
                  <c:v>2017</c:v>
                </c:pt>
                <c:pt idx="3">
                  <c:v>2018</c:v>
                </c:pt>
                <c:pt idx="4">
                  <c:v>2019</c:v>
                </c:pt>
              </c:numCache>
            </c:numRef>
          </c:cat>
          <c:val>
            <c:numRef>
              <c:f>Sheet1!$B$2:$F$2</c:f>
              <c:numCache>
                <c:formatCode>General</c:formatCode>
                <c:ptCount val="5"/>
                <c:pt idx="0">
                  <c:v>157</c:v>
                </c:pt>
                <c:pt idx="1">
                  <c:v>198</c:v>
                </c:pt>
                <c:pt idx="2">
                  <c:v>237</c:v>
                </c:pt>
                <c:pt idx="3">
                  <c:v>324</c:v>
                </c:pt>
                <c:pt idx="4">
                  <c:v>513</c:v>
                </c:pt>
              </c:numCache>
            </c:numRef>
          </c:val>
          <c:extLst xmlns:c16r2="http://schemas.microsoft.com/office/drawing/2015/06/chart">
            <c:ext xmlns:c16="http://schemas.microsoft.com/office/drawing/2014/chart" uri="{C3380CC4-5D6E-409C-BE32-E72D297353CC}">
              <c16:uniqueId val="{00000000-1534-4551-889A-0AEF301AAB40}"/>
            </c:ext>
          </c:extLst>
        </c:ser>
        <c:dLbls>
          <c:showLegendKey val="0"/>
          <c:showVal val="0"/>
          <c:showCatName val="0"/>
          <c:showSerName val="0"/>
          <c:showPercent val="0"/>
          <c:showBubbleSize val="0"/>
        </c:dLbls>
        <c:gapWidth val="150"/>
        <c:gapDepth val="0"/>
        <c:shape val="box"/>
        <c:axId val="97303552"/>
        <c:axId val="97944320"/>
        <c:axId val="0"/>
      </c:bar3DChart>
      <c:catAx>
        <c:axId val="97303552"/>
        <c:scaling>
          <c:orientation val="minMax"/>
        </c:scaling>
        <c:delete val="0"/>
        <c:axPos val="b"/>
        <c:numFmt formatCode="General" sourceLinked="1"/>
        <c:majorTickMark val="out"/>
        <c:minorTickMark val="none"/>
        <c:tickLblPos val="low"/>
        <c:spPr>
          <a:ln w="2905">
            <a:solidFill>
              <a:schemeClr val="tx1"/>
            </a:solidFill>
            <a:prstDash val="solid"/>
          </a:ln>
        </c:spPr>
        <c:txPr>
          <a:bodyPr rot="0" vert="horz"/>
          <a:lstStyle/>
          <a:p>
            <a:pPr>
              <a:defRPr sz="2105" b="1" i="0" u="none" strike="noStrike" baseline="0">
                <a:solidFill>
                  <a:schemeClr val="tx1"/>
                </a:solidFill>
                <a:latin typeface="Arial"/>
                <a:ea typeface="Arial"/>
                <a:cs typeface="Arial"/>
              </a:defRPr>
            </a:pPr>
            <a:endParaRPr lang="ru-RU"/>
          </a:p>
        </c:txPr>
        <c:crossAx val="97944320"/>
        <c:crosses val="autoZero"/>
        <c:auto val="1"/>
        <c:lblAlgn val="ctr"/>
        <c:lblOffset val="100"/>
        <c:tickLblSkip val="1"/>
        <c:tickMarkSkip val="1"/>
        <c:noMultiLvlLbl val="0"/>
      </c:catAx>
      <c:valAx>
        <c:axId val="97944320"/>
        <c:scaling>
          <c:orientation val="minMax"/>
        </c:scaling>
        <c:delete val="0"/>
        <c:axPos val="l"/>
        <c:majorGridlines>
          <c:spPr>
            <a:ln w="2905">
              <a:solidFill>
                <a:schemeClr val="tx1"/>
              </a:solidFill>
              <a:prstDash val="solid"/>
            </a:ln>
          </c:spPr>
        </c:majorGridlines>
        <c:numFmt formatCode="General" sourceLinked="1"/>
        <c:majorTickMark val="out"/>
        <c:minorTickMark val="none"/>
        <c:tickLblPos val="nextTo"/>
        <c:spPr>
          <a:ln w="2905">
            <a:solidFill>
              <a:schemeClr val="tx1"/>
            </a:solidFill>
            <a:prstDash val="solid"/>
          </a:ln>
        </c:spPr>
        <c:txPr>
          <a:bodyPr rot="0" vert="horz"/>
          <a:lstStyle/>
          <a:p>
            <a:pPr>
              <a:defRPr sz="2105" b="1" i="0" u="none" strike="noStrike" baseline="0">
                <a:solidFill>
                  <a:schemeClr val="tx1"/>
                </a:solidFill>
                <a:latin typeface="Arial"/>
                <a:ea typeface="Arial"/>
                <a:cs typeface="Arial"/>
              </a:defRPr>
            </a:pPr>
            <a:endParaRPr lang="ru-RU"/>
          </a:p>
        </c:txPr>
        <c:crossAx val="97303552"/>
        <c:crosses val="autoZero"/>
        <c:crossBetween val="between"/>
      </c:valAx>
      <c:spPr>
        <a:noFill/>
        <a:ln w="23279">
          <a:noFill/>
        </a:ln>
      </c:spPr>
    </c:plotArea>
    <c:legend>
      <c:legendPos val="r"/>
      <c:legendEntry>
        <c:idx val="0"/>
        <c:txPr>
          <a:bodyPr/>
          <a:lstStyle/>
          <a:p>
            <a:pPr>
              <a:defRPr sz="1176" b="1" i="0" u="none" strike="noStrike" baseline="0">
                <a:solidFill>
                  <a:schemeClr val="tx1"/>
                </a:solidFill>
                <a:latin typeface="Arial"/>
                <a:ea typeface="Arial"/>
                <a:cs typeface="Arial"/>
              </a:defRPr>
            </a:pPr>
            <a:endParaRPr lang="ru-RU"/>
          </a:p>
        </c:txPr>
      </c:legendEntry>
      <c:layout>
        <c:manualLayout>
          <c:xMode val="edge"/>
          <c:yMode val="edge"/>
          <c:x val="0"/>
          <c:y val="0.88636365430788711"/>
          <c:w val="0.99514568998724295"/>
          <c:h val="0.10227279007760459"/>
        </c:manualLayout>
      </c:layout>
      <c:overlay val="0"/>
      <c:spPr>
        <a:noFill/>
        <a:ln w="23242">
          <a:noFill/>
        </a:ln>
      </c:spPr>
      <c:txPr>
        <a:bodyPr/>
        <a:lstStyle/>
        <a:p>
          <a:pPr>
            <a:defRPr sz="1936" b="1" i="0" u="none" strike="noStrike" baseline="0">
              <a:solidFill>
                <a:schemeClr val="tx1"/>
              </a:solidFill>
              <a:latin typeface="Arial"/>
              <a:ea typeface="Arial"/>
              <a:cs typeface="Arial"/>
            </a:defRPr>
          </a:pPr>
          <a:endParaRPr lang="ru-RU"/>
        </a:p>
      </c:txPr>
    </c:legend>
    <c:plotVisOnly val="1"/>
    <c:dispBlanksAs val="gap"/>
    <c:showDLblsOverMax val="0"/>
  </c:chart>
  <c:spPr>
    <a:noFill/>
    <a:ln>
      <a:noFill/>
    </a:ln>
  </c:spPr>
  <c:txPr>
    <a:bodyPr/>
    <a:lstStyle/>
    <a:p>
      <a:pPr>
        <a:defRPr sz="2105" b="1" i="0" u="none" strike="noStrike" baseline="0">
          <a:solidFill>
            <a:schemeClr val="tx1"/>
          </a:solidFill>
          <a:latin typeface="Arial"/>
          <a:ea typeface="Arial"/>
          <a:cs typeface="Arial"/>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91"/>
      <c:rAngAx val="0"/>
      <c:perspective val="30"/>
    </c:view3D>
    <c:floor>
      <c:thickness val="0"/>
    </c:floor>
    <c:sideWall>
      <c:thickness val="0"/>
    </c:sideWall>
    <c:backWall>
      <c:thickness val="0"/>
    </c:backWall>
    <c:plotArea>
      <c:layout>
        <c:manualLayout>
          <c:layoutTarget val="inner"/>
          <c:xMode val="edge"/>
          <c:yMode val="edge"/>
          <c:x val="2.0092139069243523E-2"/>
          <c:y val="8.3858708803636814E-2"/>
          <c:w val="0.92364987153687461"/>
          <c:h val="0.91118802383484343"/>
        </c:manualLayout>
      </c:layout>
      <c:pie3DChart>
        <c:varyColors val="1"/>
        <c:ser>
          <c:idx val="0"/>
          <c:order val="0"/>
          <c:tx>
            <c:strRef>
              <c:f>Лист1!$B$1</c:f>
              <c:strCache>
                <c:ptCount val="1"/>
                <c:pt idx="0">
                  <c:v>количество</c:v>
                </c:pt>
              </c:strCache>
            </c:strRef>
          </c:tx>
          <c:spPr>
            <a:ln>
              <a:solidFill>
                <a:schemeClr val="tx1"/>
              </a:solidFill>
            </a:ln>
          </c:spPr>
          <c:explosion val="21"/>
          <c:dPt>
            <c:idx val="0"/>
            <c:bubble3D val="0"/>
            <c:spPr>
              <a:solidFill>
                <a:srgbClr val="FF5050"/>
              </a:solidFill>
              <a:ln>
                <a:solidFill>
                  <a:schemeClr val="tx1"/>
                </a:solidFill>
              </a:ln>
            </c:spPr>
          </c:dPt>
          <c:dPt>
            <c:idx val="1"/>
            <c:bubble3D val="0"/>
            <c:spPr>
              <a:solidFill>
                <a:schemeClr val="tx2">
                  <a:lumMod val="60000"/>
                  <a:lumOff val="40000"/>
                </a:schemeClr>
              </a:solidFill>
              <a:ln>
                <a:solidFill>
                  <a:schemeClr val="tx1"/>
                </a:solidFill>
              </a:ln>
            </c:spPr>
          </c:dPt>
          <c:dPt>
            <c:idx val="2"/>
            <c:bubble3D val="0"/>
            <c:spPr>
              <a:solidFill>
                <a:srgbClr val="31CC00"/>
              </a:solidFill>
              <a:ln>
                <a:solidFill>
                  <a:schemeClr val="tx1"/>
                </a:solidFill>
              </a:ln>
            </c:spPr>
          </c:dPt>
          <c:dLbls>
            <c:dLbl>
              <c:idx val="0"/>
              <c:layout>
                <c:manualLayout>
                  <c:x val="8.1365411145283423E-2"/>
                  <c:y val="8.0694130966652677E-2"/>
                </c:manualLayout>
              </c:layout>
              <c:tx>
                <c:rich>
                  <a:bodyPr/>
                  <a:lstStyle/>
                  <a:p>
                    <a:r>
                      <a:rPr lang="ru-RU" dirty="0" smtClean="0"/>
                      <a:t>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7068667653870981"/>
                  <c:y val="-0.19440610959681229"/>
                </c:manualLayout>
              </c:layout>
              <c:tx>
                <c:rich>
                  <a:bodyPr/>
                  <a:lstStyle/>
                  <a:p>
                    <a:r>
                      <a:rPr lang="ru-RU" dirty="0" smtClean="0"/>
                      <a:t>165</a:t>
                    </a:r>
                    <a:endParaRPr lang="en-US" dirty="0" smtClean="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070085178013188"/>
                  <c:y val="5.7798766179186278E-2"/>
                </c:manualLayout>
              </c:layout>
              <c:tx>
                <c:rich>
                  <a:bodyPr/>
                  <a:lstStyle/>
                  <a:p>
                    <a:r>
                      <a:rPr lang="ru-RU" dirty="0" smtClean="0"/>
                      <a:t>18</a:t>
                    </a:r>
                    <a:endParaRPr lang="en-US" dirty="0" smtClean="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7648397058637408E-2"/>
                  <c:y val="-0.10729116650539997"/>
                </c:manualLayout>
              </c:layout>
              <c:tx>
                <c:rich>
                  <a:bodyPr/>
                  <a:lstStyle/>
                  <a:p>
                    <a:r>
                      <a:rPr lang="en-US" dirty="0" smtClean="0"/>
                      <a:t>2</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solidFill>
                <a:schemeClr val="bg1"/>
              </a:solidFill>
              <a:ln>
                <a:solidFill>
                  <a:schemeClr val="tx1"/>
                </a:solid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3"/>
                <c:pt idx="0">
                  <c:v>внешнее управление</c:v>
                </c:pt>
                <c:pt idx="1">
                  <c:v>конкурсное производство</c:v>
                </c:pt>
                <c:pt idx="2">
                  <c:v>наблюдение</c:v>
                </c:pt>
              </c:strCache>
            </c:strRef>
          </c:cat>
          <c:val>
            <c:numRef>
              <c:f>Лист1!$B$2:$B$4</c:f>
              <c:numCache>
                <c:formatCode>General</c:formatCode>
                <c:ptCount val="3"/>
                <c:pt idx="0">
                  <c:v>1</c:v>
                </c:pt>
                <c:pt idx="1">
                  <c:v>165</c:v>
                </c:pt>
                <c:pt idx="2">
                  <c:v>18</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91"/>
      <c:rAngAx val="0"/>
      <c:perspective val="30"/>
    </c:view3D>
    <c:floor>
      <c:thickness val="0"/>
    </c:floor>
    <c:sideWall>
      <c:thickness val="0"/>
    </c:sideWall>
    <c:backWall>
      <c:thickness val="0"/>
    </c:backWall>
    <c:plotArea>
      <c:layout>
        <c:manualLayout>
          <c:layoutTarget val="inner"/>
          <c:xMode val="edge"/>
          <c:yMode val="edge"/>
          <c:x val="0.17798765732782323"/>
          <c:y val="0.15584584428217549"/>
          <c:w val="0.82189263453486006"/>
          <c:h val="0.80787646687952464"/>
        </c:manualLayout>
      </c:layout>
      <c:pie3DChart>
        <c:varyColors val="1"/>
        <c:ser>
          <c:idx val="0"/>
          <c:order val="0"/>
          <c:tx>
            <c:strRef>
              <c:f>Лист1!$B$1</c:f>
              <c:strCache>
                <c:ptCount val="1"/>
                <c:pt idx="0">
                  <c:v>количество</c:v>
                </c:pt>
              </c:strCache>
            </c:strRef>
          </c:tx>
          <c:spPr>
            <a:ln>
              <a:solidFill>
                <a:schemeClr val="tx1"/>
              </a:solidFill>
            </a:ln>
          </c:spPr>
          <c:dPt>
            <c:idx val="0"/>
            <c:bubble3D val="0"/>
            <c:explosion val="7"/>
            <c:spPr>
              <a:solidFill>
                <a:srgbClr val="FF0000"/>
              </a:solidFill>
              <a:ln>
                <a:solidFill>
                  <a:schemeClr val="tx1"/>
                </a:solidFill>
              </a:ln>
            </c:spPr>
          </c:dPt>
          <c:dPt>
            <c:idx val="1"/>
            <c:bubble3D val="0"/>
            <c:spPr>
              <a:solidFill>
                <a:schemeClr val="tx2">
                  <a:lumMod val="60000"/>
                  <a:lumOff val="40000"/>
                </a:schemeClr>
              </a:solidFill>
              <a:ln>
                <a:solidFill>
                  <a:schemeClr val="tx1"/>
                </a:solidFill>
              </a:ln>
            </c:spPr>
          </c:dPt>
          <c:dLbls>
            <c:dLbl>
              <c:idx val="0"/>
              <c:layout>
                <c:manualLayout>
                  <c:x val="-0.11568925291825813"/>
                  <c:y val="-0.32264069656028088"/>
                </c:manualLayout>
              </c:layout>
              <c:tx>
                <c:rich>
                  <a:bodyPr/>
                  <a:lstStyle/>
                  <a:p>
                    <a:r>
                      <a:rPr lang="ru-RU" dirty="0" smtClean="0"/>
                      <a:t>59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9150987533952166E-2"/>
                  <c:y val="0.18848923058452308"/>
                </c:manualLayout>
              </c:layout>
              <c:tx>
                <c:rich>
                  <a:bodyPr/>
                  <a:lstStyle/>
                  <a:p>
                    <a:r>
                      <a:rPr lang="ru-RU" dirty="0" smtClean="0"/>
                      <a:t>270</a:t>
                    </a:r>
                    <a:endParaRPr lang="en-US" dirty="0" smtClean="0"/>
                  </a:p>
                </c:rich>
              </c:tx>
              <c:showLegendKey val="0"/>
              <c:showVal val="1"/>
              <c:showCatName val="0"/>
              <c:showSerName val="0"/>
              <c:showPercent val="0"/>
              <c:showBubbleSize val="0"/>
              <c:extLst>
                <c:ext xmlns:c15="http://schemas.microsoft.com/office/drawing/2012/chart" uri="{CE6537A1-D6FC-4f65-9D91-7224C49458BB}">
                  <c15:layout/>
                </c:ext>
              </c:extLst>
            </c:dLbl>
            <c:spPr>
              <a:solidFill>
                <a:schemeClr val="bg1"/>
              </a:solidFill>
              <a:ln>
                <a:solidFill>
                  <a:schemeClr val="tx1"/>
                </a:solid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Лист1!$A$2:$A$3</c:f>
              <c:strCache>
                <c:ptCount val="2"/>
                <c:pt idx="0">
                  <c:v>реструктуризация долга</c:v>
                </c:pt>
                <c:pt idx="1">
                  <c:v>реализация имущества</c:v>
                </c:pt>
              </c:strCache>
            </c:strRef>
          </c:cat>
          <c:val>
            <c:numRef>
              <c:f>Лист1!$B$2:$B$3</c:f>
              <c:numCache>
                <c:formatCode>General</c:formatCode>
                <c:ptCount val="2"/>
                <c:pt idx="0">
                  <c:v>59</c:v>
                </c:pt>
                <c:pt idx="1">
                  <c:v>270</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ru-RU"/>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364829396325458E-2"/>
          <c:y val="2.331002331002331E-3"/>
          <c:w val="0.55643044619422577"/>
          <c:h val="0.9883449883449883"/>
        </c:manualLayout>
      </c:layout>
      <c:pieChart>
        <c:varyColors val="1"/>
        <c:ser>
          <c:idx val="0"/>
          <c:order val="0"/>
          <c:tx>
            <c:strRef>
              <c:f>Sheet1!$A$2</c:f>
              <c:strCache>
                <c:ptCount val="1"/>
                <c:pt idx="0">
                  <c:v>Восток</c:v>
                </c:pt>
              </c:strCache>
            </c:strRef>
          </c:tx>
          <c:spPr>
            <a:solidFill>
              <a:schemeClr val="accent1"/>
            </a:solidFill>
            <a:ln w="12917">
              <a:solidFill>
                <a:schemeClr val="tx1"/>
              </a:solidFill>
              <a:prstDash val="solid"/>
            </a:ln>
          </c:spPr>
          <c:dPt>
            <c:idx val="0"/>
            <c:bubble3D val="0"/>
            <c:spPr>
              <a:solidFill>
                <a:srgbClr val="CC99FF"/>
              </a:solidFill>
              <a:ln w="12917">
                <a:solidFill>
                  <a:schemeClr val="tx1"/>
                </a:solidFill>
                <a:prstDash val="solid"/>
              </a:ln>
            </c:spPr>
            <c:extLst xmlns:c16r2="http://schemas.microsoft.com/office/drawing/2015/06/chart">
              <c:ext xmlns:c16="http://schemas.microsoft.com/office/drawing/2014/chart" uri="{C3380CC4-5D6E-409C-BE32-E72D297353CC}">
                <c16:uniqueId val="{00000001-5641-436D-911F-41DAD7707E6E}"/>
              </c:ext>
            </c:extLst>
          </c:dPt>
          <c:dPt>
            <c:idx val="1"/>
            <c:bubble3D val="0"/>
            <c:spPr>
              <a:solidFill>
                <a:srgbClr val="FF9900"/>
              </a:solidFill>
              <a:ln w="12917">
                <a:solidFill>
                  <a:schemeClr val="tx1"/>
                </a:solidFill>
                <a:prstDash val="solid"/>
              </a:ln>
            </c:spPr>
            <c:extLst xmlns:c16r2="http://schemas.microsoft.com/office/drawing/2015/06/chart">
              <c:ext xmlns:c16="http://schemas.microsoft.com/office/drawing/2014/chart" uri="{C3380CC4-5D6E-409C-BE32-E72D297353CC}">
                <c16:uniqueId val="{00000003-5641-436D-911F-41DAD7707E6E}"/>
              </c:ext>
            </c:extLst>
          </c:dPt>
          <c:dPt>
            <c:idx val="2"/>
            <c:bubble3D val="0"/>
            <c:spPr>
              <a:solidFill>
                <a:srgbClr val="CCFFFF"/>
              </a:solidFill>
              <a:ln w="12917">
                <a:solidFill>
                  <a:schemeClr val="tx1"/>
                </a:solidFill>
                <a:prstDash val="solid"/>
              </a:ln>
            </c:spPr>
            <c:extLst xmlns:c16r2="http://schemas.microsoft.com/office/drawing/2015/06/chart">
              <c:ext xmlns:c16="http://schemas.microsoft.com/office/drawing/2014/chart" uri="{C3380CC4-5D6E-409C-BE32-E72D297353CC}">
                <c16:uniqueId val="{00000005-5641-436D-911F-41DAD7707E6E}"/>
              </c:ext>
            </c:extLst>
          </c:dPt>
          <c:dPt>
            <c:idx val="3"/>
            <c:bubble3D val="0"/>
            <c:spPr>
              <a:solidFill>
                <a:schemeClr val="accent2"/>
              </a:solidFill>
              <a:ln w="12917">
                <a:solidFill>
                  <a:schemeClr val="tx1"/>
                </a:solidFill>
                <a:prstDash val="solid"/>
              </a:ln>
            </c:spPr>
            <c:extLst xmlns:c16r2="http://schemas.microsoft.com/office/drawing/2015/06/chart">
              <c:ext xmlns:c16="http://schemas.microsoft.com/office/drawing/2014/chart" uri="{C3380CC4-5D6E-409C-BE32-E72D297353CC}">
                <c16:uniqueId val="{00000007-5641-436D-911F-41DAD7707E6E}"/>
              </c:ext>
            </c:extLst>
          </c:dPt>
          <c:dPt>
            <c:idx val="4"/>
            <c:bubble3D val="0"/>
            <c:spPr>
              <a:solidFill>
                <a:schemeClr val="bg2"/>
              </a:solidFill>
              <a:ln w="12917">
                <a:solidFill>
                  <a:schemeClr val="tx1"/>
                </a:solidFill>
                <a:prstDash val="solid"/>
              </a:ln>
            </c:spPr>
            <c:extLst xmlns:c16r2="http://schemas.microsoft.com/office/drawing/2015/06/chart">
              <c:ext xmlns:c16="http://schemas.microsoft.com/office/drawing/2014/chart" uri="{C3380CC4-5D6E-409C-BE32-E72D297353CC}">
                <c16:uniqueId val="{00000009-5641-436D-911F-41DAD7707E6E}"/>
              </c:ext>
            </c:extLst>
          </c:dPt>
          <c:dPt>
            <c:idx val="5"/>
            <c:bubble3D val="0"/>
            <c:spPr>
              <a:solidFill>
                <a:srgbClr val="FFFF99"/>
              </a:solidFill>
              <a:ln w="12917">
                <a:solidFill>
                  <a:schemeClr val="tx1"/>
                </a:solidFill>
                <a:prstDash val="solid"/>
              </a:ln>
            </c:spPr>
            <c:extLst xmlns:c16r2="http://schemas.microsoft.com/office/drawing/2015/06/chart">
              <c:ext xmlns:c16="http://schemas.microsoft.com/office/drawing/2014/chart" uri="{C3380CC4-5D6E-409C-BE32-E72D297353CC}">
                <c16:uniqueId val="{0000000B-5641-436D-911F-41DAD7707E6E}"/>
              </c:ext>
            </c:extLst>
          </c:dPt>
          <c:dPt>
            <c:idx val="6"/>
            <c:bubble3D val="0"/>
            <c:spPr>
              <a:solidFill>
                <a:srgbClr val="0066CC"/>
              </a:solidFill>
              <a:ln w="12917">
                <a:solidFill>
                  <a:schemeClr val="tx1"/>
                </a:solidFill>
                <a:prstDash val="solid"/>
              </a:ln>
            </c:spPr>
            <c:extLst xmlns:c16r2="http://schemas.microsoft.com/office/drawing/2015/06/chart">
              <c:ext xmlns:c16="http://schemas.microsoft.com/office/drawing/2014/chart" uri="{C3380CC4-5D6E-409C-BE32-E72D297353CC}">
                <c16:uniqueId val="{0000000D-5641-436D-911F-41DAD7707E6E}"/>
              </c:ext>
            </c:extLst>
          </c:dPt>
          <c:cat>
            <c:strRef>
              <c:f>Sheet1!$B$1:$H$1</c:f>
              <c:strCache>
                <c:ptCount val="7"/>
                <c:pt idx="0">
                  <c:v>С/х</c:v>
                </c:pt>
                <c:pt idx="1">
                  <c:v>Обрабатывающее производство</c:v>
                </c:pt>
                <c:pt idx="2">
                  <c:v>Строительство</c:v>
                </c:pt>
                <c:pt idx="3">
                  <c:v>Транспортировка и хранение</c:v>
                </c:pt>
                <c:pt idx="4">
                  <c:v>Операции с недвижимым имуществом и предоставление услуг</c:v>
                </c:pt>
                <c:pt idx="5">
                  <c:v>Торговля</c:v>
                </c:pt>
                <c:pt idx="6">
                  <c:v>Иные виды деятельности</c:v>
                </c:pt>
              </c:strCache>
            </c:strRef>
          </c:cat>
          <c:val>
            <c:numRef>
              <c:f>Sheet1!$B$2:$H$2</c:f>
              <c:numCache>
                <c:formatCode>General</c:formatCode>
                <c:ptCount val="7"/>
                <c:pt idx="0">
                  <c:v>18</c:v>
                </c:pt>
                <c:pt idx="1">
                  <c:v>17</c:v>
                </c:pt>
                <c:pt idx="2">
                  <c:v>30</c:v>
                </c:pt>
                <c:pt idx="3">
                  <c:v>20</c:v>
                </c:pt>
                <c:pt idx="4">
                  <c:v>49</c:v>
                </c:pt>
                <c:pt idx="5">
                  <c:v>40</c:v>
                </c:pt>
                <c:pt idx="6">
                  <c:v>10</c:v>
                </c:pt>
              </c:numCache>
            </c:numRef>
          </c:val>
          <c:extLst xmlns:c16r2="http://schemas.microsoft.com/office/drawing/2015/06/chart">
            <c:ext xmlns:c16="http://schemas.microsoft.com/office/drawing/2014/chart" uri="{C3380CC4-5D6E-409C-BE32-E72D297353CC}">
              <c16:uniqueId val="{0000000E-5641-436D-911F-41DAD7707E6E}"/>
            </c:ext>
          </c:extLst>
        </c:ser>
        <c:dLbls>
          <c:showLegendKey val="0"/>
          <c:showVal val="0"/>
          <c:showCatName val="0"/>
          <c:showSerName val="0"/>
          <c:showPercent val="0"/>
          <c:showBubbleSize val="0"/>
          <c:showLeaderLines val="1"/>
        </c:dLbls>
        <c:firstSliceAng val="0"/>
      </c:pieChart>
      <c:spPr>
        <a:noFill/>
        <a:ln w="25834">
          <a:noFill/>
        </a:ln>
      </c:spPr>
    </c:plotArea>
    <c:legend>
      <c:legendPos val="r"/>
      <c:layout>
        <c:manualLayout>
          <c:xMode val="edge"/>
          <c:yMode val="edge"/>
          <c:x val="0.65098418420588988"/>
          <c:y val="9.1778213730984333E-3"/>
          <c:w val="0.33858267716535434"/>
          <c:h val="0.91608391608391604"/>
        </c:manualLayout>
      </c:layout>
      <c:overlay val="0"/>
      <c:spPr>
        <a:noFill/>
        <a:ln w="25834">
          <a:noFill/>
        </a:ln>
      </c:spPr>
      <c:txPr>
        <a:bodyPr/>
        <a:lstStyle/>
        <a:p>
          <a:pPr>
            <a:defRPr sz="1002" b="1" i="0" u="none" strike="noStrike" baseline="0">
              <a:solidFill>
                <a:schemeClr val="tx1"/>
              </a:solidFill>
              <a:latin typeface="Arial"/>
              <a:ea typeface="Arial"/>
              <a:cs typeface="Arial"/>
            </a:defRPr>
          </a:pPr>
          <a:endParaRPr lang="ru-RU"/>
        </a:p>
      </c:txPr>
    </c:legend>
    <c:plotVisOnly val="1"/>
    <c:dispBlanksAs val="zero"/>
    <c:showDLblsOverMax val="0"/>
  </c:chart>
  <c:spPr>
    <a:noFill/>
    <a:ln>
      <a:noFill/>
    </a:ln>
  </c:spPr>
  <c:txPr>
    <a:bodyPr/>
    <a:lstStyle/>
    <a:p>
      <a:pPr>
        <a:defRPr sz="1882" b="1" i="0" u="none" strike="noStrike" baseline="0">
          <a:solidFill>
            <a:schemeClr val="tx1"/>
          </a:solidFill>
          <a:latin typeface="Arial"/>
          <a:ea typeface="Arial"/>
          <a:cs typeface="Arial"/>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8.8095624702668365E-2"/>
          <c:y val="4.0561624403914177E-2"/>
          <c:w val="0.54108648421780292"/>
          <c:h val="0.87397044966138715"/>
        </c:manualLayout>
      </c:layout>
      <c:bar3DChart>
        <c:barDir val="col"/>
        <c:grouping val="percentStacked"/>
        <c:varyColors val="0"/>
        <c:ser>
          <c:idx val="0"/>
          <c:order val="0"/>
          <c:tx>
            <c:strRef>
              <c:f>Лист1!$B$1</c:f>
              <c:strCache>
                <c:ptCount val="1"/>
                <c:pt idx="0">
                  <c:v>по текущим платежам - 61.3 %</c:v>
                </c:pt>
              </c:strCache>
            </c:strRef>
          </c:tx>
          <c:invertIfNegative val="0"/>
          <c:dLbls>
            <c:dLbl>
              <c:idx val="0"/>
              <c:layout/>
              <c:showLegendKey val="0"/>
              <c:showVal val="1"/>
              <c:showCatName val="0"/>
              <c:showSerName val="0"/>
              <c:showPercent val="0"/>
              <c:showBubbleSize val="0"/>
              <c:extLst>
                <c:ext xmlns:c15="http://schemas.microsoft.com/office/drawing/2012/chart" uri="{CE6537A1-D6FC-4f65-9D91-7224C49458BB}">
                  <c15:layout/>
                </c:ext>
              </c:extLst>
            </c:dLbl>
            <c:spPr>
              <a:solidFill>
                <a:schemeClr val="bg2"/>
              </a:solidFill>
            </c:spPr>
            <c:txPr>
              <a:bodyPr/>
              <a:lstStyle/>
              <a:p>
                <a:pPr algn="ctr">
                  <a:defRPr lang="ru-RU" sz="1400" b="1"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Лист1!$A$2</c:f>
              <c:strCache>
                <c:ptCount val="1"/>
                <c:pt idx="0">
                  <c:v>на 01.01.2019</c:v>
                </c:pt>
              </c:strCache>
            </c:strRef>
          </c:cat>
          <c:val>
            <c:numRef>
              <c:f>Лист1!$B$2</c:f>
              <c:numCache>
                <c:formatCode>#,##0.0</c:formatCode>
                <c:ptCount val="1"/>
                <c:pt idx="0">
                  <c:v>252.3</c:v>
                </c:pt>
              </c:numCache>
            </c:numRef>
          </c:val>
        </c:ser>
        <c:ser>
          <c:idx val="1"/>
          <c:order val="1"/>
          <c:tx>
            <c:strRef>
              <c:f>Лист1!$C$1</c:f>
              <c:strCache>
                <c:ptCount val="1"/>
                <c:pt idx="0">
                  <c:v>По мировому соглашению - 3.4%</c:v>
                </c:pt>
              </c:strCache>
            </c:strRef>
          </c:tx>
          <c:invertIfNegative val="0"/>
          <c:dLbls>
            <c:spPr>
              <a:solidFill>
                <a:schemeClr val="bg2"/>
              </a:solidFill>
            </c:spPr>
            <c:txPr>
              <a:bodyPr/>
              <a:lstStyle/>
              <a:p>
                <a:pPr algn="ctr">
                  <a:defRPr lang="ru-RU" sz="1400" b="1" i="0" u="none" strike="noStrike" kern="1200" baseline="0">
                    <a:solidFill>
                      <a:prstClr val="black"/>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на 01.01.2019</c:v>
                </c:pt>
              </c:strCache>
            </c:strRef>
          </c:cat>
          <c:val>
            <c:numRef>
              <c:f>Лист1!$C$2</c:f>
              <c:numCache>
                <c:formatCode>#,##0.0</c:formatCode>
                <c:ptCount val="1"/>
                <c:pt idx="0">
                  <c:v>14.1</c:v>
                </c:pt>
              </c:numCache>
            </c:numRef>
          </c:val>
        </c:ser>
        <c:ser>
          <c:idx val="2"/>
          <c:order val="2"/>
          <c:tx>
            <c:strRef>
              <c:f>Лист1!$D$1</c:f>
              <c:strCache>
                <c:ptCount val="1"/>
                <c:pt idx="0">
                  <c:v>погашено после подачи УО заявления в суд - 29.1 %</c:v>
                </c:pt>
              </c:strCache>
            </c:strRef>
          </c:tx>
          <c:invertIfNegative val="0"/>
          <c:dLbls>
            <c:dLbl>
              <c:idx val="0"/>
              <c:spPr>
                <a:solidFill>
                  <a:schemeClr val="bg1"/>
                </a:solidFill>
              </c:spPr>
              <c:txPr>
                <a:bodyPr/>
                <a:lstStyle/>
                <a:p>
                  <a:pPr algn="ctr">
                    <a:defRPr lang="ru-RU" sz="1400" b="1" i="0" u="none" strike="noStrike" kern="1200" baseline="0">
                      <a:solidFill>
                        <a:prstClr val="black"/>
                      </a:solidFill>
                      <a:latin typeface="+mn-lt"/>
                      <a:ea typeface="+mn-ea"/>
                      <a:cs typeface="+mn-cs"/>
                    </a:defRPr>
                  </a:pPr>
                  <a:endParaRPr lang="ru-RU"/>
                </a:p>
              </c:txPr>
              <c:showLegendKey val="0"/>
              <c:showVal val="1"/>
              <c:showCatName val="0"/>
              <c:showSerName val="0"/>
              <c:showPercent val="0"/>
              <c:showBubbleSize val="0"/>
            </c:dLbl>
            <c:spPr>
              <a:noFill/>
              <a:ln>
                <a:noFill/>
              </a:ln>
              <a:effectLst/>
            </c:spPr>
            <c:txPr>
              <a:bodyPr/>
              <a:lstStyle/>
              <a:p>
                <a:pPr algn="ctr">
                  <a:defRPr lang="ru-RU" sz="1400" b="1" i="0" u="none" strike="noStrike" kern="1200" baseline="0">
                    <a:solidFill>
                      <a:prstClr val="black"/>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на 01.01.2019</c:v>
                </c:pt>
              </c:strCache>
            </c:strRef>
          </c:cat>
          <c:val>
            <c:numRef>
              <c:f>Лист1!$D$2</c:f>
              <c:numCache>
                <c:formatCode>#,##0.0</c:formatCode>
                <c:ptCount val="1"/>
                <c:pt idx="0">
                  <c:v>119.4</c:v>
                </c:pt>
              </c:numCache>
            </c:numRef>
          </c:val>
        </c:ser>
        <c:ser>
          <c:idx val="3"/>
          <c:order val="3"/>
          <c:tx>
            <c:strRef>
              <c:f>Лист1!$E$1</c:f>
              <c:strCache>
                <c:ptCount val="1"/>
                <c:pt idx="0">
                  <c:v>по РТК - 6.2%</c:v>
                </c:pt>
              </c:strCache>
            </c:strRef>
          </c:tx>
          <c:invertIfNegative val="0"/>
          <c:dLbls>
            <c:spPr>
              <a:solidFill>
                <a:schemeClr val="bg2"/>
              </a:solidFill>
            </c:spPr>
            <c:txPr>
              <a:bodyPr/>
              <a:lstStyle/>
              <a:p>
                <a:pPr algn="ctr">
                  <a:defRPr lang="ru-RU" sz="1400" b="1" i="0" u="none" strike="noStrike" kern="1200" baseline="0">
                    <a:solidFill>
                      <a:prstClr val="black"/>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на 01.01.2019</c:v>
                </c:pt>
              </c:strCache>
            </c:strRef>
          </c:cat>
          <c:val>
            <c:numRef>
              <c:f>Лист1!$E$2</c:f>
              <c:numCache>
                <c:formatCode>#,##0.0</c:formatCode>
                <c:ptCount val="1"/>
                <c:pt idx="0">
                  <c:v>25.5</c:v>
                </c:pt>
              </c:numCache>
            </c:numRef>
          </c:val>
        </c:ser>
        <c:dLbls>
          <c:showLegendKey val="0"/>
          <c:showVal val="0"/>
          <c:showCatName val="0"/>
          <c:showSerName val="0"/>
          <c:showPercent val="0"/>
          <c:showBubbleSize val="0"/>
        </c:dLbls>
        <c:gapWidth val="150"/>
        <c:shape val="box"/>
        <c:axId val="32918912"/>
        <c:axId val="32928896"/>
        <c:axId val="0"/>
      </c:bar3DChart>
      <c:catAx>
        <c:axId val="32918912"/>
        <c:scaling>
          <c:orientation val="minMax"/>
        </c:scaling>
        <c:delete val="0"/>
        <c:axPos val="b"/>
        <c:numFmt formatCode="General" sourceLinked="0"/>
        <c:majorTickMark val="out"/>
        <c:minorTickMark val="none"/>
        <c:tickLblPos val="nextTo"/>
        <c:crossAx val="32928896"/>
        <c:crossesAt val="0"/>
        <c:auto val="1"/>
        <c:lblAlgn val="ctr"/>
        <c:lblOffset val="100"/>
        <c:noMultiLvlLbl val="0"/>
      </c:catAx>
      <c:valAx>
        <c:axId val="32928896"/>
        <c:scaling>
          <c:orientation val="minMax"/>
        </c:scaling>
        <c:delete val="0"/>
        <c:axPos val="l"/>
        <c:majorGridlines/>
        <c:numFmt formatCode="0%" sourceLinked="0"/>
        <c:majorTickMark val="out"/>
        <c:minorTickMark val="none"/>
        <c:tickLblPos val="nextTo"/>
        <c:crossAx val="32918912"/>
        <c:crosses val="autoZero"/>
        <c:crossBetween val="between"/>
      </c:valAx>
    </c:plotArea>
    <c:legend>
      <c:legendPos val="r"/>
      <c:legendEntry>
        <c:idx val="0"/>
        <c:txPr>
          <a:bodyPr/>
          <a:lstStyle/>
          <a:p>
            <a:pPr>
              <a:defRPr sz="2000" b="1"/>
            </a:pPr>
            <a:endParaRPr lang="ru-RU"/>
          </a:p>
        </c:txPr>
      </c:legendEntry>
      <c:legendEntry>
        <c:idx val="1"/>
        <c:txPr>
          <a:bodyPr/>
          <a:lstStyle/>
          <a:p>
            <a:pPr>
              <a:defRPr sz="2000" b="1"/>
            </a:pPr>
            <a:endParaRPr lang="ru-RU"/>
          </a:p>
        </c:txPr>
      </c:legendEntry>
      <c:legendEntry>
        <c:idx val="2"/>
        <c:txPr>
          <a:bodyPr/>
          <a:lstStyle/>
          <a:p>
            <a:pPr>
              <a:defRPr sz="2000" b="1"/>
            </a:pPr>
            <a:endParaRPr lang="ru-RU"/>
          </a:p>
        </c:txPr>
      </c:legendEntry>
      <c:legendEntry>
        <c:idx val="3"/>
        <c:txPr>
          <a:bodyPr/>
          <a:lstStyle/>
          <a:p>
            <a:pPr>
              <a:defRPr lang="ru-RU" sz="2000" b="1" i="0" u="none" strike="noStrike" kern="1200" baseline="0">
                <a:solidFill>
                  <a:prstClr val="black"/>
                </a:solidFill>
                <a:latin typeface="+mn-lt"/>
                <a:ea typeface="+mn-ea"/>
                <a:cs typeface="+mn-cs"/>
              </a:defRPr>
            </a:pPr>
            <a:endParaRPr lang="ru-RU"/>
          </a:p>
        </c:txPr>
      </c:legendEntry>
      <c:layout>
        <c:manualLayout>
          <c:xMode val="edge"/>
          <c:yMode val="edge"/>
          <c:x val="0.63249797980661215"/>
          <c:y val="8.9862545614120701E-2"/>
          <c:w val="0.35679272351381247"/>
          <c:h val="0.8814302667868098"/>
        </c:manualLayout>
      </c:layout>
      <c:overlay val="0"/>
      <c:txPr>
        <a:bodyPr/>
        <a:lstStyle/>
        <a:p>
          <a:pPr>
            <a:defRPr b="1"/>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Столбец1</c:v>
                </c:pt>
              </c:strCache>
            </c:strRef>
          </c:tx>
          <c:spPr>
            <a:solidFill>
              <a:srgbClr val="00B050"/>
            </a:solidFill>
          </c:spPr>
          <c:invertIfNegative val="0"/>
          <c:dPt>
            <c:idx val="0"/>
            <c:invertIfNegative val="0"/>
            <c:bubble3D val="0"/>
          </c:dPt>
          <c:dLbls>
            <c:showLegendKey val="0"/>
            <c:showVal val="1"/>
            <c:showCatName val="0"/>
            <c:showSerName val="0"/>
            <c:showPercent val="0"/>
            <c:showBubbleSize val="0"/>
            <c:showLeaderLines val="0"/>
          </c:dLbls>
          <c:cat>
            <c:numRef>
              <c:f>Лист1!$A$2:$A$5</c:f>
              <c:numCache>
                <c:formatCode>General</c:formatCode>
                <c:ptCount val="4"/>
                <c:pt idx="0">
                  <c:v>2016</c:v>
                </c:pt>
                <c:pt idx="1">
                  <c:v>2017</c:v>
                </c:pt>
                <c:pt idx="2">
                  <c:v>2018</c:v>
                </c:pt>
                <c:pt idx="3">
                  <c:v>2019</c:v>
                </c:pt>
              </c:numCache>
            </c:numRef>
          </c:cat>
          <c:val>
            <c:numRef>
              <c:f>Лист1!$B$2:$B$5</c:f>
              <c:numCache>
                <c:formatCode>General</c:formatCode>
                <c:ptCount val="4"/>
                <c:pt idx="0">
                  <c:v>114.8</c:v>
                </c:pt>
                <c:pt idx="1">
                  <c:v>333.6</c:v>
                </c:pt>
                <c:pt idx="2">
                  <c:v>354.2</c:v>
                </c:pt>
                <c:pt idx="3">
                  <c:v>411.3</c:v>
                </c:pt>
              </c:numCache>
            </c:numRef>
          </c:val>
        </c:ser>
        <c:dLbls>
          <c:showLegendKey val="0"/>
          <c:showVal val="0"/>
          <c:showCatName val="0"/>
          <c:showSerName val="0"/>
          <c:showPercent val="0"/>
          <c:showBubbleSize val="0"/>
        </c:dLbls>
        <c:gapWidth val="150"/>
        <c:axId val="41427328"/>
        <c:axId val="41428864"/>
      </c:barChart>
      <c:catAx>
        <c:axId val="41427328"/>
        <c:scaling>
          <c:orientation val="minMax"/>
        </c:scaling>
        <c:delete val="0"/>
        <c:axPos val="b"/>
        <c:numFmt formatCode="General" sourceLinked="1"/>
        <c:majorTickMark val="out"/>
        <c:minorTickMark val="none"/>
        <c:tickLblPos val="nextTo"/>
        <c:crossAx val="41428864"/>
        <c:crosses val="autoZero"/>
        <c:auto val="1"/>
        <c:lblAlgn val="ctr"/>
        <c:lblOffset val="100"/>
        <c:noMultiLvlLbl val="0"/>
      </c:catAx>
      <c:valAx>
        <c:axId val="41428864"/>
        <c:scaling>
          <c:orientation val="minMax"/>
          <c:max val="450"/>
          <c:min val="0"/>
        </c:scaling>
        <c:delete val="0"/>
        <c:axPos val="l"/>
        <c:majorGridlines/>
        <c:numFmt formatCode="General" sourceLinked="1"/>
        <c:majorTickMark val="out"/>
        <c:minorTickMark val="none"/>
        <c:tickLblPos val="nextTo"/>
        <c:crossAx val="41427328"/>
        <c:crosses val="autoZero"/>
        <c:crossBetween val="between"/>
      </c:valAx>
    </c:plotArea>
    <c:plotVisOnly val="1"/>
    <c:dispBlanksAs val="gap"/>
    <c:showDLblsOverMax val="0"/>
  </c:chart>
  <c:txPr>
    <a:bodyPr/>
    <a:lstStyle/>
    <a:p>
      <a:pPr>
        <a:defRPr sz="1800"/>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0.00786</cdr:x>
      <cdr:y>0.29977</cdr:y>
    </cdr:from>
    <cdr:to>
      <cdr:x>0.05529</cdr:x>
      <cdr:y>0.4195</cdr:y>
    </cdr:to>
    <cdr:sp macro="" textlink="">
      <cdr:nvSpPr>
        <cdr:cNvPr id="8" name="Скругленный прямоугольник 7"/>
        <cdr:cNvSpPr/>
      </cdr:nvSpPr>
      <cdr:spPr>
        <a:xfrm xmlns:a="http://schemas.openxmlformats.org/drawingml/2006/main">
          <a:off x="72008" y="903857"/>
          <a:ext cx="434656" cy="361007"/>
        </a:xfrm>
        <a:prstGeom xmlns:a="http://schemas.openxmlformats.org/drawingml/2006/main" prst="roundRect">
          <a:avLst/>
        </a:prstGeom>
        <a:solidFill xmlns:a="http://schemas.openxmlformats.org/drawingml/2006/main">
          <a:schemeClr val="tx2">
            <a:lumMod val="60000"/>
            <a:lumOff val="40000"/>
          </a:schemeClr>
        </a:solidFill>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l" defTabSz="1042988" rtl="0" fontAlgn="base">
            <a:spcBef>
              <a:spcPct val="0"/>
            </a:spcBef>
            <a:spcAft>
              <a:spcPct val="0"/>
            </a:spcAft>
            <a:defRPr kern="1200">
              <a:solidFill>
                <a:schemeClr val="lt1"/>
              </a:solidFill>
              <a:latin typeface="+mn-lt"/>
              <a:ea typeface="+mn-ea"/>
              <a:cs typeface="+mn-cs"/>
            </a:defRPr>
          </a:lvl1pPr>
          <a:lvl2pPr marL="520700" indent="-63500" algn="l" defTabSz="1042988" rtl="0" fontAlgn="base">
            <a:spcBef>
              <a:spcPct val="0"/>
            </a:spcBef>
            <a:spcAft>
              <a:spcPct val="0"/>
            </a:spcAft>
            <a:defRPr kern="1200">
              <a:solidFill>
                <a:schemeClr val="lt1"/>
              </a:solidFill>
              <a:latin typeface="+mn-lt"/>
              <a:ea typeface="+mn-ea"/>
              <a:cs typeface="+mn-cs"/>
            </a:defRPr>
          </a:lvl2pPr>
          <a:lvl3pPr marL="1042988" indent="-128588" algn="l" defTabSz="1042988" rtl="0" fontAlgn="base">
            <a:spcBef>
              <a:spcPct val="0"/>
            </a:spcBef>
            <a:spcAft>
              <a:spcPct val="0"/>
            </a:spcAft>
            <a:defRPr kern="1200">
              <a:solidFill>
                <a:schemeClr val="lt1"/>
              </a:solidFill>
              <a:latin typeface="+mn-lt"/>
              <a:ea typeface="+mn-ea"/>
              <a:cs typeface="+mn-cs"/>
            </a:defRPr>
          </a:lvl3pPr>
          <a:lvl4pPr marL="1563688" indent="-192088" algn="l" defTabSz="1042988" rtl="0" fontAlgn="base">
            <a:spcBef>
              <a:spcPct val="0"/>
            </a:spcBef>
            <a:spcAft>
              <a:spcPct val="0"/>
            </a:spcAft>
            <a:defRPr kern="1200">
              <a:solidFill>
                <a:schemeClr val="lt1"/>
              </a:solidFill>
              <a:latin typeface="+mn-lt"/>
              <a:ea typeface="+mn-ea"/>
              <a:cs typeface="+mn-cs"/>
            </a:defRPr>
          </a:lvl4pPr>
          <a:lvl5pPr marL="2085975" indent="-257175" algn="l" defTabSz="1042988"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0.00786</cdr:x>
      <cdr:y>0.51471</cdr:y>
    </cdr:from>
    <cdr:to>
      <cdr:x>0.05529</cdr:x>
      <cdr:y>0.63444</cdr:y>
    </cdr:to>
    <cdr:sp macro="" textlink="">
      <cdr:nvSpPr>
        <cdr:cNvPr id="9" name="Скругленный прямоугольник 8"/>
        <cdr:cNvSpPr/>
      </cdr:nvSpPr>
      <cdr:spPr>
        <a:xfrm xmlns:a="http://schemas.openxmlformats.org/drawingml/2006/main">
          <a:off x="72008" y="1551929"/>
          <a:ext cx="434654" cy="361007"/>
        </a:xfrm>
        <a:prstGeom xmlns:a="http://schemas.openxmlformats.org/drawingml/2006/main" prst="roundRect">
          <a:avLst/>
        </a:prstGeom>
        <a:solidFill xmlns:a="http://schemas.openxmlformats.org/drawingml/2006/main">
          <a:srgbClr val="FF0000"/>
        </a:solidFill>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l" defTabSz="1042988" rtl="0" fontAlgn="base">
            <a:spcBef>
              <a:spcPct val="0"/>
            </a:spcBef>
            <a:spcAft>
              <a:spcPct val="0"/>
            </a:spcAft>
            <a:defRPr kern="1200">
              <a:solidFill>
                <a:schemeClr val="lt1"/>
              </a:solidFill>
              <a:latin typeface="+mn-lt"/>
              <a:ea typeface="+mn-ea"/>
              <a:cs typeface="+mn-cs"/>
            </a:defRPr>
          </a:lvl1pPr>
          <a:lvl2pPr marL="520700" indent="-63500" algn="l" defTabSz="1042988" rtl="0" fontAlgn="base">
            <a:spcBef>
              <a:spcPct val="0"/>
            </a:spcBef>
            <a:spcAft>
              <a:spcPct val="0"/>
            </a:spcAft>
            <a:defRPr kern="1200">
              <a:solidFill>
                <a:schemeClr val="lt1"/>
              </a:solidFill>
              <a:latin typeface="+mn-lt"/>
              <a:ea typeface="+mn-ea"/>
              <a:cs typeface="+mn-cs"/>
            </a:defRPr>
          </a:lvl2pPr>
          <a:lvl3pPr marL="1042988" indent="-128588" algn="l" defTabSz="1042988" rtl="0" fontAlgn="base">
            <a:spcBef>
              <a:spcPct val="0"/>
            </a:spcBef>
            <a:spcAft>
              <a:spcPct val="0"/>
            </a:spcAft>
            <a:defRPr kern="1200">
              <a:solidFill>
                <a:schemeClr val="lt1"/>
              </a:solidFill>
              <a:latin typeface="+mn-lt"/>
              <a:ea typeface="+mn-ea"/>
              <a:cs typeface="+mn-cs"/>
            </a:defRPr>
          </a:lvl3pPr>
          <a:lvl4pPr marL="1563688" indent="-192088" algn="l" defTabSz="1042988" rtl="0" fontAlgn="base">
            <a:spcBef>
              <a:spcPct val="0"/>
            </a:spcBef>
            <a:spcAft>
              <a:spcPct val="0"/>
            </a:spcAft>
            <a:defRPr kern="1200">
              <a:solidFill>
                <a:schemeClr val="lt1"/>
              </a:solidFill>
              <a:latin typeface="+mn-lt"/>
              <a:ea typeface="+mn-ea"/>
              <a:cs typeface="+mn-cs"/>
            </a:defRPr>
          </a:lvl4pPr>
          <a:lvl5pPr marL="2085975" indent="-257175" algn="l" defTabSz="1042988"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0.06309</cdr:x>
      <cdr:y>0.29977</cdr:y>
    </cdr:from>
    <cdr:to>
      <cdr:x>0.36475</cdr:x>
      <cdr:y>0.40616</cdr:y>
    </cdr:to>
    <cdr:sp macro="" textlink="">
      <cdr:nvSpPr>
        <cdr:cNvPr id="10" name="Rectangle 5"/>
        <cdr:cNvSpPr>
          <a:spLocks xmlns:a="http://schemas.openxmlformats.org/drawingml/2006/main" noChangeArrowheads="1"/>
        </cdr:cNvSpPr>
      </cdr:nvSpPr>
      <cdr:spPr bwMode="auto">
        <a:xfrm xmlns:a="http://schemas.openxmlformats.org/drawingml/2006/main">
          <a:off x="578206" y="903857"/>
          <a:ext cx="2764430" cy="3207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wrap="none" lIns="104306" tIns="52153" rIns="104306" bIns="52153">
          <a:spAutoFit/>
        </a:bodyPr>
        <a:lstStyle xmlns:a="http://schemas.openxmlformats.org/drawingml/2006/main">
          <a:defPPr>
            <a:defRPr lang="ru-RU"/>
          </a:defPPr>
          <a:lvl1pPr algn="l" defTabSz="1042988" rtl="0" fontAlgn="base">
            <a:spcBef>
              <a:spcPct val="0"/>
            </a:spcBef>
            <a:spcAft>
              <a:spcPct val="0"/>
            </a:spcAft>
            <a:defRPr kern="1200">
              <a:solidFill>
                <a:schemeClr val="tx1"/>
              </a:solidFill>
              <a:latin typeface="Arial" pitchFamily="34" charset="0"/>
              <a:ea typeface="+mn-ea"/>
              <a:cs typeface="+mn-cs"/>
            </a:defRPr>
          </a:lvl1pPr>
          <a:lvl2pPr marL="520700" indent="-63500" algn="l" defTabSz="1042988" rtl="0" fontAlgn="base">
            <a:spcBef>
              <a:spcPct val="0"/>
            </a:spcBef>
            <a:spcAft>
              <a:spcPct val="0"/>
            </a:spcAft>
            <a:defRPr kern="1200">
              <a:solidFill>
                <a:schemeClr val="tx1"/>
              </a:solidFill>
              <a:latin typeface="Arial" pitchFamily="34" charset="0"/>
              <a:ea typeface="+mn-ea"/>
              <a:cs typeface="+mn-cs"/>
            </a:defRPr>
          </a:lvl2pPr>
          <a:lvl3pPr marL="1042988" indent="-128588" algn="l" defTabSz="1042988" rtl="0" fontAlgn="base">
            <a:spcBef>
              <a:spcPct val="0"/>
            </a:spcBef>
            <a:spcAft>
              <a:spcPct val="0"/>
            </a:spcAft>
            <a:defRPr kern="1200">
              <a:solidFill>
                <a:schemeClr val="tx1"/>
              </a:solidFill>
              <a:latin typeface="Arial" pitchFamily="34" charset="0"/>
              <a:ea typeface="+mn-ea"/>
              <a:cs typeface="+mn-cs"/>
            </a:defRPr>
          </a:lvl3pPr>
          <a:lvl4pPr marL="1563688" indent="-192088" algn="l" defTabSz="1042988" rtl="0" fontAlgn="base">
            <a:spcBef>
              <a:spcPct val="0"/>
            </a:spcBef>
            <a:spcAft>
              <a:spcPct val="0"/>
            </a:spcAft>
            <a:defRPr kern="1200">
              <a:solidFill>
                <a:schemeClr val="tx1"/>
              </a:solidFill>
              <a:latin typeface="Arial" pitchFamily="34" charset="0"/>
              <a:ea typeface="+mn-ea"/>
              <a:cs typeface="+mn-cs"/>
            </a:defRPr>
          </a:lvl4pPr>
          <a:lvl5pPr marL="2085975" indent="-257175" algn="l" defTabSz="1042988"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xmlns:a="http://schemas.openxmlformats.org/drawingml/2006/main">
          <a:pPr defTabSz="1189038"/>
          <a:r>
            <a:rPr lang="ru-RU" sz="1400" b="1" dirty="0">
              <a:solidFill>
                <a:schemeClr val="tx2"/>
              </a:solidFill>
            </a:rPr>
            <a:t>реализация имущества</a:t>
          </a:r>
        </a:p>
      </cdr:txBody>
    </cdr:sp>
  </cdr:relSizeAnchor>
  <cdr:relSizeAnchor xmlns:cdr="http://schemas.openxmlformats.org/drawingml/2006/chartDrawing">
    <cdr:from>
      <cdr:x>0.06286</cdr:x>
      <cdr:y>0.51471</cdr:y>
    </cdr:from>
    <cdr:to>
      <cdr:x>0.37613</cdr:x>
      <cdr:y>0.62109</cdr:y>
    </cdr:to>
    <cdr:sp macro="" textlink="">
      <cdr:nvSpPr>
        <cdr:cNvPr id="12" name="Rectangle 5"/>
        <cdr:cNvSpPr>
          <a:spLocks xmlns:a="http://schemas.openxmlformats.org/drawingml/2006/main" noChangeArrowheads="1"/>
        </cdr:cNvSpPr>
      </cdr:nvSpPr>
      <cdr:spPr bwMode="auto">
        <a:xfrm xmlns:a="http://schemas.openxmlformats.org/drawingml/2006/main">
          <a:off x="576064" y="1551929"/>
          <a:ext cx="2870864" cy="3207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wrap="none" lIns="104306" tIns="52153" rIns="104306" bIns="52153">
          <a:spAutoFit/>
        </a:bodyPr>
        <a:lstStyle xmlns:a="http://schemas.openxmlformats.org/drawingml/2006/main">
          <a:defPPr>
            <a:defRPr lang="ru-RU"/>
          </a:defPPr>
          <a:lvl1pPr algn="l" defTabSz="1042988" rtl="0" fontAlgn="base">
            <a:spcBef>
              <a:spcPct val="0"/>
            </a:spcBef>
            <a:spcAft>
              <a:spcPct val="0"/>
            </a:spcAft>
            <a:defRPr kern="1200">
              <a:solidFill>
                <a:schemeClr val="tx1"/>
              </a:solidFill>
              <a:latin typeface="Arial" pitchFamily="34" charset="0"/>
              <a:ea typeface="+mn-ea"/>
              <a:cs typeface="+mn-cs"/>
            </a:defRPr>
          </a:lvl1pPr>
          <a:lvl2pPr marL="520700" indent="-63500" algn="l" defTabSz="1042988" rtl="0" fontAlgn="base">
            <a:spcBef>
              <a:spcPct val="0"/>
            </a:spcBef>
            <a:spcAft>
              <a:spcPct val="0"/>
            </a:spcAft>
            <a:defRPr kern="1200">
              <a:solidFill>
                <a:schemeClr val="tx1"/>
              </a:solidFill>
              <a:latin typeface="Arial" pitchFamily="34" charset="0"/>
              <a:ea typeface="+mn-ea"/>
              <a:cs typeface="+mn-cs"/>
            </a:defRPr>
          </a:lvl2pPr>
          <a:lvl3pPr marL="1042988" indent="-128588" algn="l" defTabSz="1042988" rtl="0" fontAlgn="base">
            <a:spcBef>
              <a:spcPct val="0"/>
            </a:spcBef>
            <a:spcAft>
              <a:spcPct val="0"/>
            </a:spcAft>
            <a:defRPr kern="1200">
              <a:solidFill>
                <a:schemeClr val="tx1"/>
              </a:solidFill>
              <a:latin typeface="Arial" pitchFamily="34" charset="0"/>
              <a:ea typeface="+mn-ea"/>
              <a:cs typeface="+mn-cs"/>
            </a:defRPr>
          </a:lvl3pPr>
          <a:lvl4pPr marL="1563688" indent="-192088" algn="l" defTabSz="1042988" rtl="0" fontAlgn="base">
            <a:spcBef>
              <a:spcPct val="0"/>
            </a:spcBef>
            <a:spcAft>
              <a:spcPct val="0"/>
            </a:spcAft>
            <a:defRPr kern="1200">
              <a:solidFill>
                <a:schemeClr val="tx1"/>
              </a:solidFill>
              <a:latin typeface="Arial" pitchFamily="34" charset="0"/>
              <a:ea typeface="+mn-ea"/>
              <a:cs typeface="+mn-cs"/>
            </a:defRPr>
          </a:lvl4pPr>
          <a:lvl5pPr marL="2085975" indent="-257175" algn="l" defTabSz="1042988"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xmlns:a="http://schemas.openxmlformats.org/drawingml/2006/main">
          <a:pPr defTabSz="1189038"/>
          <a:r>
            <a:rPr lang="ru-RU" sz="1400" b="1" dirty="0">
              <a:solidFill>
                <a:schemeClr val="tx2"/>
              </a:solidFill>
            </a:rPr>
            <a:t>реструктуризация </a:t>
          </a:r>
          <a:r>
            <a:rPr lang="ru-RU" sz="1400" b="1" dirty="0" smtClean="0">
              <a:solidFill>
                <a:schemeClr val="tx2"/>
              </a:solidFill>
            </a:rPr>
            <a:t>долга</a:t>
          </a:r>
          <a:endParaRPr lang="ru-RU" sz="1400" b="1"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0.60793</cdr:x>
      <cdr:y>0.62544</cdr:y>
    </cdr:from>
    <cdr:to>
      <cdr:x>0.73244</cdr:x>
      <cdr:y>0.6999</cdr:y>
    </cdr:to>
    <cdr:sp macro="" textlink="">
      <cdr:nvSpPr>
        <cdr:cNvPr id="3" name="TextBox 1"/>
        <cdr:cNvSpPr txBox="1"/>
      </cdr:nvSpPr>
      <cdr:spPr>
        <a:xfrm xmlns:a="http://schemas.openxmlformats.org/drawingml/2006/main">
          <a:off x="4464501" y="3017458"/>
          <a:ext cx="914374" cy="35923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ru-RU" sz="1100" dirty="0"/>
        </a:p>
      </cdr:txBody>
    </cdr:sp>
  </cdr:relSizeAnchor>
  <cdr:relSizeAnchor xmlns:cdr="http://schemas.openxmlformats.org/drawingml/2006/chartDrawing">
    <cdr:from>
      <cdr:x>0.58832</cdr:x>
      <cdr:y>0.52239</cdr:y>
    </cdr:from>
    <cdr:to>
      <cdr:x>0.71283</cdr:x>
      <cdr:y>0.71192</cdr:y>
    </cdr:to>
    <cdr:sp macro="" textlink="">
      <cdr:nvSpPr>
        <cdr:cNvPr id="4" name="TextBox 3"/>
        <cdr:cNvSpPr txBox="1"/>
      </cdr:nvSpPr>
      <cdr:spPr>
        <a:xfrm xmlns:a="http://schemas.openxmlformats.org/drawingml/2006/main">
          <a:off x="4320480" y="25202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33700"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buFontTx/>
              <a:buNone/>
              <a:defRPr sz="1200" b="0">
                <a:solidFill>
                  <a:schemeClr val="tx1"/>
                </a:solidFill>
                <a:latin typeface="Times New Roman" pitchFamily="18" charset="0"/>
              </a:defRPr>
            </a:lvl1pPr>
          </a:lstStyle>
          <a:p>
            <a:pPr>
              <a:defRPr/>
            </a:pPr>
            <a:endParaRPr lang="ru-RU"/>
          </a:p>
        </p:txBody>
      </p:sp>
      <p:sp>
        <p:nvSpPr>
          <p:cNvPr id="62467" name="Rectangle 3"/>
          <p:cNvSpPr>
            <a:spLocks noGrp="1" noChangeArrowheads="1"/>
          </p:cNvSpPr>
          <p:nvPr>
            <p:ph type="dt" idx="1"/>
          </p:nvPr>
        </p:nvSpPr>
        <p:spPr bwMode="auto">
          <a:xfrm>
            <a:off x="3833813" y="0"/>
            <a:ext cx="2933700"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buFontTx/>
              <a:buNone/>
              <a:defRPr sz="1200" b="0">
                <a:solidFill>
                  <a:schemeClr val="tx1"/>
                </a:solidFill>
                <a:latin typeface="Times New Roman" pitchFamily="18" charset="0"/>
              </a:defRPr>
            </a:lvl1pPr>
          </a:lstStyle>
          <a:p>
            <a:pPr>
              <a:defRPr/>
            </a:pPr>
            <a:endParaRPr lang="ru-RU"/>
          </a:p>
        </p:txBody>
      </p:sp>
      <p:sp>
        <p:nvSpPr>
          <p:cNvPr id="67588" name="Rectangle 4"/>
          <p:cNvSpPr>
            <a:spLocks noGrp="1" noRot="1" noChangeAspect="1" noChangeArrowheads="1" noTextEdit="1"/>
          </p:cNvSpPr>
          <p:nvPr>
            <p:ph type="sldImg" idx="2"/>
          </p:nvPr>
        </p:nvSpPr>
        <p:spPr bwMode="auto">
          <a:xfrm>
            <a:off x="908050" y="742950"/>
            <a:ext cx="4953000" cy="371475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76275" y="4705350"/>
            <a:ext cx="5416550" cy="44577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2470" name="Rectangle 6"/>
          <p:cNvSpPr>
            <a:spLocks noGrp="1" noChangeArrowheads="1"/>
          </p:cNvSpPr>
          <p:nvPr>
            <p:ph type="ftr" sz="quarter" idx="4"/>
          </p:nvPr>
        </p:nvSpPr>
        <p:spPr bwMode="auto">
          <a:xfrm>
            <a:off x="0" y="9409113"/>
            <a:ext cx="2933700"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buFontTx/>
              <a:buNone/>
              <a:defRPr sz="1200" b="0">
                <a:solidFill>
                  <a:schemeClr val="tx1"/>
                </a:solidFill>
                <a:latin typeface="Times New Roman" pitchFamily="18" charset="0"/>
              </a:defRPr>
            </a:lvl1pPr>
          </a:lstStyle>
          <a:p>
            <a:pPr>
              <a:defRPr/>
            </a:pPr>
            <a:endParaRPr lang="ru-RU"/>
          </a:p>
        </p:txBody>
      </p:sp>
      <p:sp>
        <p:nvSpPr>
          <p:cNvPr id="62471" name="Rectangle 7"/>
          <p:cNvSpPr>
            <a:spLocks noGrp="1" noChangeArrowheads="1"/>
          </p:cNvSpPr>
          <p:nvPr>
            <p:ph type="sldNum" sz="quarter" idx="5"/>
          </p:nvPr>
        </p:nvSpPr>
        <p:spPr bwMode="auto">
          <a:xfrm>
            <a:off x="3833813" y="9409113"/>
            <a:ext cx="2933700"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buFontTx/>
              <a:buNone/>
              <a:defRPr sz="1200" b="0">
                <a:solidFill>
                  <a:schemeClr val="tx1"/>
                </a:solidFill>
                <a:latin typeface="Times New Roman" pitchFamily="18" charset="0"/>
              </a:defRPr>
            </a:lvl1pPr>
          </a:lstStyle>
          <a:p>
            <a:pPr>
              <a:defRPr/>
            </a:pPr>
            <a:fld id="{207F7E13-D6DB-42B7-B9F7-D3B21718C448}" type="slidenum">
              <a:rPr lang="ru-RU"/>
              <a:pPr>
                <a:defRPr/>
              </a:pPr>
              <a:t>‹#›</a:t>
            </a:fld>
            <a:endParaRPr lang="ru-RU"/>
          </a:p>
        </p:txBody>
      </p:sp>
    </p:spTree>
    <p:extLst>
      <p:ext uri="{BB962C8B-B14F-4D97-AF65-F5344CB8AC3E}">
        <p14:creationId xmlns:p14="http://schemas.microsoft.com/office/powerpoint/2010/main" val="1182830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414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08286"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62433"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1658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70721" algn="l" defTabSz="908286" rtl="0" eaLnBrk="1" latinLnBrk="0" hangingPunct="1">
      <a:defRPr sz="1200" kern="1200">
        <a:solidFill>
          <a:schemeClr val="tx1"/>
        </a:solidFill>
        <a:latin typeface="+mn-lt"/>
        <a:ea typeface="+mn-ea"/>
        <a:cs typeface="+mn-cs"/>
      </a:defRPr>
    </a:lvl6pPr>
    <a:lvl7pPr marL="2724863" algn="l" defTabSz="908286" rtl="0" eaLnBrk="1" latinLnBrk="0" hangingPunct="1">
      <a:defRPr sz="1200" kern="1200">
        <a:solidFill>
          <a:schemeClr val="tx1"/>
        </a:solidFill>
        <a:latin typeface="+mn-lt"/>
        <a:ea typeface="+mn-ea"/>
        <a:cs typeface="+mn-cs"/>
      </a:defRPr>
    </a:lvl7pPr>
    <a:lvl8pPr marL="3179014" algn="l" defTabSz="908286" rtl="0" eaLnBrk="1" latinLnBrk="0" hangingPunct="1">
      <a:defRPr sz="1200" kern="1200">
        <a:solidFill>
          <a:schemeClr val="tx1"/>
        </a:solidFill>
        <a:latin typeface="+mn-lt"/>
        <a:ea typeface="+mn-ea"/>
        <a:cs typeface="+mn-cs"/>
      </a:defRPr>
    </a:lvl8pPr>
    <a:lvl9pPr marL="3633154" algn="l" defTabSz="90828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Образ слайда 1"/>
          <p:cNvSpPr>
            <a:spLocks noGrp="1" noRot="1" noChangeAspect="1" noTextEdit="1"/>
          </p:cNvSpPr>
          <p:nvPr>
            <p:ph type="sldImg"/>
          </p:nvPr>
        </p:nvSpPr>
        <p:spPr bwMode="auto">
          <a:xfrm>
            <a:off x="927100" y="390525"/>
            <a:ext cx="4957763" cy="3717925"/>
          </a:xfrm>
          <a:noFill/>
          <a:ln>
            <a:solidFill>
              <a:srgbClr val="000000"/>
            </a:solidFill>
            <a:miter lim="800000"/>
            <a:headEnd/>
            <a:tailEnd/>
          </a:ln>
        </p:spPr>
      </p:sp>
      <p:sp>
        <p:nvSpPr>
          <p:cNvPr id="35842" name="Заметки 2"/>
          <p:cNvSpPr>
            <a:spLocks noGrp="1"/>
          </p:cNvSpPr>
          <p:nvPr>
            <p:ph type="body" idx="1"/>
          </p:nvPr>
        </p:nvSpPr>
        <p:spPr bwMode="auto">
          <a:xfrm>
            <a:off x="401437" y="4171953"/>
            <a:ext cx="6048411" cy="4460168"/>
          </a:xfrm>
          <a:noFill/>
        </p:spPr>
        <p:txBody>
          <a:bodyPr wrap="square" lIns="91762" tIns="45880" rIns="91762" bIns="45880" numCol="1" anchor="t" anchorCtr="0" compatLnSpc="1">
            <a:prstTxWarp prst="textNoShape">
              <a:avLst/>
            </a:prstTxWarp>
          </a:bodyPr>
          <a:lstStyle/>
          <a:p>
            <a:pPr eaLnBrk="1" hangingPunct="1">
              <a:lnSpc>
                <a:spcPct val="90000"/>
              </a:lnSpc>
              <a:spcBef>
                <a:spcPct val="0"/>
              </a:spcBef>
            </a:pPr>
            <a:endParaRPr lang="ru-RU" altLang="ru-RU" smtClean="0"/>
          </a:p>
        </p:txBody>
      </p:sp>
      <p:sp>
        <p:nvSpPr>
          <p:cNvPr id="35843" name="Номер слайда 3"/>
          <p:cNvSpPr txBox="1">
            <a:spLocks noGrp="1"/>
          </p:cNvSpPr>
          <p:nvPr/>
        </p:nvSpPr>
        <p:spPr bwMode="auto">
          <a:xfrm>
            <a:off x="3880024" y="9417149"/>
            <a:ext cx="2969679" cy="495221"/>
          </a:xfrm>
          <a:prstGeom prst="rect">
            <a:avLst/>
          </a:prstGeom>
          <a:noFill/>
          <a:ln w="9525">
            <a:noFill/>
            <a:miter lim="800000"/>
            <a:headEnd/>
            <a:tailEnd/>
          </a:ln>
        </p:spPr>
        <p:txBody>
          <a:bodyPr lIns="91762" tIns="45880" rIns="91762" bIns="45880" anchor="b"/>
          <a:lstStyle/>
          <a:p>
            <a:pPr algn="r"/>
            <a:fld id="{F35AF5AC-B032-461F-A3AC-B50C455E6453}" type="slidenum">
              <a:rPr lang="ru-RU" altLang="ru-RU" sz="1200" b="0">
                <a:solidFill>
                  <a:srgbClr val="000000"/>
                </a:solidFill>
                <a:cs typeface="Arial" charset="0"/>
              </a:rPr>
              <a:pPr algn="r"/>
              <a:t>9</a:t>
            </a:fld>
            <a:endParaRPr lang="ru-RU" altLang="ru-RU" sz="1200" b="0">
              <a:solidFill>
                <a:srgbClr val="000000"/>
              </a:solidFill>
              <a:cs typeface="Arial" charset="0"/>
            </a:endParaRPr>
          </a:p>
        </p:txBody>
      </p:sp>
    </p:spTree>
    <p:extLst>
      <p:ext uri="{BB962C8B-B14F-4D97-AF65-F5344CB8AC3E}">
        <p14:creationId xmlns:p14="http://schemas.microsoft.com/office/powerpoint/2010/main" val="2727116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63"/>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4"/>
            <a:ext cx="6400800" cy="175260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Номер слайда 13"/>
          <p:cNvSpPr>
            <a:spLocks noGrp="1"/>
          </p:cNvSpPr>
          <p:nvPr>
            <p:ph type="sldNum" sz="quarter" idx="10"/>
          </p:nvPr>
        </p:nvSpPr>
        <p:spPr/>
        <p:txBody>
          <a:bodyPr/>
          <a:lstStyle>
            <a:lvl1pPr>
              <a:defRPr/>
            </a:lvl1pPr>
          </a:lstStyle>
          <a:p>
            <a:pPr>
              <a:defRPr/>
            </a:pPr>
            <a:fld id="{DA0BE304-57FB-47D5-B33E-85CDBE1932B5}" type="slidenum">
              <a:rPr lang="ru-RU"/>
              <a:pPr>
                <a:defRPr/>
              </a:pPr>
              <a:t>‹#›</a:t>
            </a:fld>
            <a:endParaRPr lang="ru-RU"/>
          </a:p>
        </p:txBody>
      </p:sp>
    </p:spTree>
  </p:cSld>
  <p:clrMapOvr>
    <a:masterClrMapping/>
  </p:clrMapOvr>
  <p:transition spd="slow">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3"/>
          <p:cNvSpPr>
            <a:spLocks noGrp="1"/>
          </p:cNvSpPr>
          <p:nvPr>
            <p:ph type="sldNum" sz="quarter" idx="10"/>
          </p:nvPr>
        </p:nvSpPr>
        <p:spPr/>
        <p:txBody>
          <a:bodyPr/>
          <a:lstStyle>
            <a:lvl1pPr>
              <a:defRPr/>
            </a:lvl1pPr>
          </a:lstStyle>
          <a:p>
            <a:pPr>
              <a:defRPr/>
            </a:pPr>
            <a:fld id="{133C6D3B-EBA0-4661-AC18-29D886BA7BB5}" type="slidenum">
              <a:rPr lang="ru-RU"/>
              <a:pPr>
                <a:defRPr/>
              </a:pPr>
              <a:t>‹#›</a:t>
            </a:fld>
            <a:endParaRPr lang="ru-RU"/>
          </a:p>
        </p:txBody>
      </p:sp>
    </p:spTree>
  </p:cSld>
  <p:clrMapOvr>
    <a:masterClrMapping/>
  </p:clrMapOvr>
  <p:transition spd="slow">
    <p:pull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pic>
        <p:nvPicPr>
          <p:cNvPr id="4"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88" y="1591"/>
            <a:ext cx="9142412"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5926153" y="5127634"/>
            <a:ext cx="923925" cy="37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33" tIns="40067" rIns="80133" bIns="40067"/>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1042988" eaLnBrk="0" fontAlgn="base" hangingPunct="0">
              <a:spcBef>
                <a:spcPct val="0"/>
              </a:spcBef>
              <a:spcAft>
                <a:spcPct val="0"/>
              </a:spcAft>
              <a:defRPr sz="2100">
                <a:solidFill>
                  <a:schemeClr val="tx1"/>
                </a:solidFill>
                <a:latin typeface="Arial" pitchFamily="34" charset="0"/>
              </a:defRPr>
            </a:lvl6pPr>
            <a:lvl7pPr marL="2971800" indent="-228600" defTabSz="1042988" eaLnBrk="0" fontAlgn="base" hangingPunct="0">
              <a:spcBef>
                <a:spcPct val="0"/>
              </a:spcBef>
              <a:spcAft>
                <a:spcPct val="0"/>
              </a:spcAft>
              <a:defRPr sz="2100">
                <a:solidFill>
                  <a:schemeClr val="tx1"/>
                </a:solidFill>
                <a:latin typeface="Arial" pitchFamily="34" charset="0"/>
              </a:defRPr>
            </a:lvl7pPr>
            <a:lvl8pPr marL="3429000" indent="-228600" defTabSz="1042988" eaLnBrk="0" fontAlgn="base" hangingPunct="0">
              <a:spcBef>
                <a:spcPct val="0"/>
              </a:spcBef>
              <a:spcAft>
                <a:spcPct val="0"/>
              </a:spcAft>
              <a:defRPr sz="2100">
                <a:solidFill>
                  <a:schemeClr val="tx1"/>
                </a:solidFill>
                <a:latin typeface="Arial" pitchFamily="34" charset="0"/>
              </a:defRPr>
            </a:lvl8pPr>
            <a:lvl9pPr marL="3886200" indent="-228600" defTabSz="1042988" eaLnBrk="0" fontAlgn="base" hangingPunct="0">
              <a:spcBef>
                <a:spcPct val="0"/>
              </a:spcBef>
              <a:spcAft>
                <a:spcPct val="0"/>
              </a:spcAft>
              <a:defRPr sz="2100">
                <a:solidFill>
                  <a:schemeClr val="tx1"/>
                </a:solidFill>
                <a:latin typeface="Arial" pitchFamily="34" charset="0"/>
              </a:defRPr>
            </a:lvl9pPr>
          </a:lstStyle>
          <a:p>
            <a:pPr defTabSz="912407" eaLnBrk="1" hangingPunct="1">
              <a:defRPr/>
            </a:pPr>
            <a:endParaRPr lang="ru-RU" b="0" smtClean="0">
              <a:solidFill>
                <a:srgbClr val="0066B3"/>
              </a:solidFill>
              <a:latin typeface="Calibri" pitchFamily="34" charset="0"/>
            </a:endParaRPr>
          </a:p>
        </p:txBody>
      </p:sp>
      <p:sp>
        <p:nvSpPr>
          <p:cNvPr id="3" name="Содержимое 2"/>
          <p:cNvSpPr>
            <a:spLocks noGrp="1"/>
          </p:cNvSpPr>
          <p:nvPr>
            <p:ph idx="1"/>
          </p:nvPr>
        </p:nvSpPr>
        <p:spPr>
          <a:xfrm>
            <a:off x="822637" y="1606873"/>
            <a:ext cx="7320689" cy="4829253"/>
          </a:xfrm>
        </p:spPr>
        <p:txBody>
          <a:bodyPr/>
          <a:lstStyle>
            <a:lvl1pPr marL="318585" indent="0">
              <a:buFontTx/>
              <a:buNone/>
              <a:defRPr b="1">
                <a:latin typeface="+mj-lt"/>
              </a:defRPr>
            </a:lvl1pPr>
            <a:lvl2pPr marL="315802" indent="2783">
              <a:defRPr>
                <a:latin typeface="+mj-lt"/>
              </a:defRPr>
            </a:lvl2pPr>
            <a:lvl3pPr marL="550914" indent="-228156">
              <a:tabLst/>
              <a:defRPr>
                <a:latin typeface="+mj-lt"/>
              </a:defRPr>
            </a:lvl3pPr>
            <a:lvl4pPr marL="0" indent="315802">
              <a:lnSpc>
                <a:spcPts val="1578"/>
              </a:lnSpc>
              <a:spcBef>
                <a:spcPts val="351"/>
              </a:spcBef>
              <a:defRPr>
                <a:latin typeface="+mj-lt"/>
              </a:defRPr>
            </a:lvl4pPr>
            <a:lvl5pPr>
              <a:lnSpc>
                <a:spcPts val="1578"/>
              </a:lnSpc>
              <a:spcBef>
                <a:spcPts val="351"/>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Заголовок 12"/>
          <p:cNvSpPr>
            <a:spLocks noGrp="1"/>
          </p:cNvSpPr>
          <p:nvPr>
            <p:ph type="title"/>
          </p:nvPr>
        </p:nvSpPr>
        <p:spPr>
          <a:xfrm>
            <a:off x="822635" y="501070"/>
            <a:ext cx="7337192" cy="1105803"/>
          </a:xfrm>
        </p:spPr>
        <p:txBody>
          <a:bodyPr/>
          <a:lstStyle>
            <a:lvl1pPr marL="0" marR="0" indent="0" defTabSz="914077" rtl="0" eaLnBrk="1" fontAlgn="auto" latinLnBrk="0" hangingPunct="1">
              <a:lnSpc>
                <a:spcPct val="100000"/>
              </a:lnSpc>
              <a:spcBef>
                <a:spcPct val="0"/>
              </a:spcBef>
              <a:spcAft>
                <a:spcPts val="0"/>
              </a:spcAft>
              <a:tabLst/>
              <a:defRPr sz="4700"/>
            </a:lvl1pPr>
          </a:lstStyle>
          <a:p>
            <a:pPr lvl="0"/>
            <a:r>
              <a:rPr lang="ru-RU" noProof="0" smtClean="0"/>
              <a:t>Образец заголовка</a:t>
            </a:r>
            <a:endParaRPr lang="ru-RU" noProof="0" dirty="0" smtClean="0"/>
          </a:p>
        </p:txBody>
      </p:sp>
      <p:sp>
        <p:nvSpPr>
          <p:cNvPr id="6" name="Номер слайда 13"/>
          <p:cNvSpPr>
            <a:spLocks noGrp="1"/>
          </p:cNvSpPr>
          <p:nvPr>
            <p:ph type="sldNum" sz="quarter" idx="10"/>
          </p:nvPr>
        </p:nvSpPr>
        <p:spPr/>
        <p:txBody>
          <a:bodyPr/>
          <a:lstStyle>
            <a:lvl1pPr>
              <a:defRPr/>
            </a:lvl1pPr>
          </a:lstStyle>
          <a:p>
            <a:pPr>
              <a:defRPr/>
            </a:pPr>
            <a:fld id="{05400343-83F4-499F-AEBB-30FD572BEB59}" type="slidenum">
              <a:rPr lang="ru-RU" altLang="ru-RU">
                <a:solidFill>
                  <a:prstClr val="white"/>
                </a:solidFill>
              </a:rPr>
              <a:pPr>
                <a:defRPr/>
              </a:pPr>
              <a:t>‹#›</a:t>
            </a:fld>
            <a:endParaRPr lang="ru-RU" altLang="ru-RU">
              <a:solidFill>
                <a:prstClr val="white"/>
              </a:solidFill>
            </a:endParaRPr>
          </a:p>
        </p:txBody>
      </p:sp>
    </p:spTree>
    <p:extLst>
      <p:ext uri="{BB962C8B-B14F-4D97-AF65-F5344CB8AC3E}">
        <p14:creationId xmlns:p14="http://schemas.microsoft.com/office/powerpoint/2010/main" val="510410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1485"/>
            <a:ext cx="7772400" cy="1468967"/>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Tree>
    <p:extLst>
      <p:ext uri="{BB962C8B-B14F-4D97-AF65-F5344CB8AC3E}">
        <p14:creationId xmlns:p14="http://schemas.microsoft.com/office/powerpoint/2010/main" val="250350144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82789189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3133"/>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185"/>
            <a:ext cx="7772400" cy="150071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extLst>
      <p:ext uri="{BB962C8B-B14F-4D97-AF65-F5344CB8AC3E}">
        <p14:creationId xmlns:p14="http://schemas.microsoft.com/office/powerpoint/2010/main" val="228383791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11188" y="1989667"/>
            <a:ext cx="3740150" cy="429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503738" y="1989667"/>
            <a:ext cx="3740150" cy="429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57065637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5167"/>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98213684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125591054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45448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1"/>
            <a:ext cx="3008313" cy="1162049"/>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20097575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7267"/>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425823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488988"/>
            <a:ext cx="1835150" cy="59467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7" y="488988"/>
            <a:ext cx="5356225" cy="59467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3"/>
          <p:cNvSpPr>
            <a:spLocks noGrp="1"/>
          </p:cNvSpPr>
          <p:nvPr>
            <p:ph type="sldNum" sz="quarter" idx="10"/>
          </p:nvPr>
        </p:nvSpPr>
        <p:spPr/>
        <p:txBody>
          <a:bodyPr/>
          <a:lstStyle>
            <a:lvl1pPr>
              <a:defRPr/>
            </a:lvl1pPr>
          </a:lstStyle>
          <a:p>
            <a:pPr>
              <a:defRPr/>
            </a:pPr>
            <a:fld id="{A872AFA7-E6E7-4C12-A256-A70A328E4C64}" type="slidenum">
              <a:rPr lang="ru-RU"/>
              <a:pPr>
                <a:defRPr/>
              </a:pPr>
              <a:t>‹#›</a:t>
            </a:fld>
            <a:endParaRPr lang="ru-RU"/>
          </a:p>
        </p:txBody>
      </p:sp>
    </p:spTree>
  </p:cSld>
  <p:clrMapOvr>
    <a:masterClrMapping/>
  </p:clrMapOvr>
  <p:transition spd="slow">
    <p:pull dir="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17889414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35714" y="745067"/>
            <a:ext cx="1908175" cy="5537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11189" y="745067"/>
            <a:ext cx="5572125" cy="5537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009926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63"/>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4"/>
            <a:ext cx="6400800" cy="175260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552DEFFE-EA54-479B-AB31-8410D7803947}"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E67D9830-CC85-4344-9E32-3852881FF782}"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38"/>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BB18563B-D9A7-450D-9669-6FB9C1007E40}"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600238"/>
            <a:ext cx="3595688"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600238"/>
            <a:ext cx="3595687"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ln/>
        </p:spPr>
        <p:txBody>
          <a:bodyPr/>
          <a:lstStyle>
            <a:lvl1pPr>
              <a:defRPr/>
            </a:lvl1pPr>
          </a:lstStyle>
          <a:p>
            <a:pPr>
              <a:defRPr/>
            </a:pPr>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25E5312B-5B68-43B2-B83E-E613CF30CDD6}"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3" y="1535113"/>
            <a:ext cx="4041775"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ln/>
        </p:spPr>
        <p:txBody>
          <a:bodyPr/>
          <a:lstStyle>
            <a:lvl1pPr>
              <a:defRPr/>
            </a:lvl1pPr>
          </a:lstStyle>
          <a:p>
            <a:pPr>
              <a:defRPr/>
            </a:pPr>
            <a:endParaRPr lang="ru-RU"/>
          </a:p>
        </p:txBody>
      </p:sp>
      <p:sp>
        <p:nvSpPr>
          <p:cNvPr id="8" name="Нижний колонтитул 4"/>
          <p:cNvSpPr>
            <a:spLocks noGrp="1"/>
          </p:cNvSpPr>
          <p:nvPr>
            <p:ph type="ftr" sz="quarter" idx="11"/>
          </p:nvPr>
        </p:nvSpPr>
        <p:spPr>
          <a:ln/>
        </p:spPr>
        <p:txBody>
          <a:bodyPr/>
          <a:lstStyle>
            <a:lvl1pPr>
              <a:defRPr/>
            </a:lvl1pPr>
          </a:lstStyle>
          <a:p>
            <a:pPr>
              <a:defRPr/>
            </a:pPr>
            <a:endParaRPr lang="ru-RU"/>
          </a:p>
        </p:txBody>
      </p:sp>
      <p:sp>
        <p:nvSpPr>
          <p:cNvPr id="9" name="Номер слайда 5"/>
          <p:cNvSpPr>
            <a:spLocks noGrp="1"/>
          </p:cNvSpPr>
          <p:nvPr>
            <p:ph type="sldNum" sz="quarter" idx="12"/>
          </p:nvPr>
        </p:nvSpPr>
        <p:spPr>
          <a:ln/>
        </p:spPr>
        <p:txBody>
          <a:bodyPr/>
          <a:lstStyle>
            <a:lvl1pPr>
              <a:defRPr/>
            </a:lvl1pPr>
          </a:lstStyle>
          <a:p>
            <a:pPr>
              <a:defRPr/>
            </a:pPr>
            <a:fld id="{9D534725-5B41-40EE-A474-5093BB66CCDE}"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a:ln/>
        </p:spPr>
        <p:txBody>
          <a:bodyPr/>
          <a:lstStyle>
            <a:lvl1pPr>
              <a:defRPr/>
            </a:lvl1pPr>
          </a:lstStyle>
          <a:p>
            <a:pPr>
              <a:defRPr/>
            </a:pPr>
            <a:endParaRPr lang="ru-RU"/>
          </a:p>
        </p:txBody>
      </p:sp>
      <p:sp>
        <p:nvSpPr>
          <p:cNvPr id="4" name="Нижний колонтитул 4"/>
          <p:cNvSpPr>
            <a:spLocks noGrp="1"/>
          </p:cNvSpPr>
          <p:nvPr>
            <p:ph type="ftr" sz="quarter" idx="11"/>
          </p:nvPr>
        </p:nvSpPr>
        <p:spPr>
          <a:ln/>
        </p:spPr>
        <p:txBody>
          <a:bodyPr/>
          <a:lstStyle>
            <a:lvl1pPr>
              <a:defRPr/>
            </a:lvl1pPr>
          </a:lstStyle>
          <a:p>
            <a:pPr>
              <a:defRPr/>
            </a:pPr>
            <a:endParaRPr lang="ru-RU"/>
          </a:p>
        </p:txBody>
      </p:sp>
      <p:sp>
        <p:nvSpPr>
          <p:cNvPr id="5" name="Номер слайда 5"/>
          <p:cNvSpPr>
            <a:spLocks noGrp="1"/>
          </p:cNvSpPr>
          <p:nvPr>
            <p:ph type="sldNum" sz="quarter" idx="12"/>
          </p:nvPr>
        </p:nvSpPr>
        <p:spPr>
          <a:ln/>
        </p:spPr>
        <p:txBody>
          <a:bodyPr/>
          <a:lstStyle>
            <a:lvl1pPr>
              <a:defRPr/>
            </a:lvl1pPr>
          </a:lstStyle>
          <a:p>
            <a:pPr>
              <a:defRPr/>
            </a:pPr>
            <a:fld id="{19BF6432-4DD0-4FBF-9072-37081E73F62E}"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ln/>
        </p:spPr>
        <p:txBody>
          <a:bodyPr/>
          <a:lstStyle>
            <a:lvl1pPr>
              <a:defRPr/>
            </a:lvl1pPr>
          </a:lstStyle>
          <a:p>
            <a:pPr>
              <a:defRPr/>
            </a:pPr>
            <a:endParaRPr lang="ru-RU"/>
          </a:p>
        </p:txBody>
      </p:sp>
      <p:sp>
        <p:nvSpPr>
          <p:cNvPr id="3" name="Нижний колонтитул 4"/>
          <p:cNvSpPr>
            <a:spLocks noGrp="1"/>
          </p:cNvSpPr>
          <p:nvPr>
            <p:ph type="ftr" sz="quarter" idx="11"/>
          </p:nvPr>
        </p:nvSpPr>
        <p:spPr>
          <a:ln/>
        </p:spPr>
        <p:txBody>
          <a:bodyPr/>
          <a:lstStyle>
            <a:lvl1pPr>
              <a:defRPr/>
            </a:lvl1pPr>
          </a:lstStyle>
          <a:p>
            <a:pPr>
              <a:defRPr/>
            </a:pPr>
            <a:endParaRPr lang="ru-RU"/>
          </a:p>
        </p:txBody>
      </p:sp>
      <p:sp>
        <p:nvSpPr>
          <p:cNvPr id="4" name="Номер слайда 5"/>
          <p:cNvSpPr>
            <a:spLocks noGrp="1"/>
          </p:cNvSpPr>
          <p:nvPr>
            <p:ph type="sldNum" sz="quarter" idx="12"/>
          </p:nvPr>
        </p:nvSpPr>
        <p:spPr>
          <a:ln/>
        </p:spPr>
        <p:txBody>
          <a:bodyPr/>
          <a:lstStyle>
            <a:lvl1pPr>
              <a:defRPr/>
            </a:lvl1pPr>
          </a:lstStyle>
          <a:p>
            <a:pPr>
              <a:defRPr/>
            </a:pPr>
            <a:fld id="{43EE2B29-ABCA-4747-BA41-536BD1AA419D}"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435100"/>
            <a:ext cx="3008313" cy="4691063"/>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3"/>
          <p:cNvSpPr>
            <a:spLocks noGrp="1"/>
          </p:cNvSpPr>
          <p:nvPr>
            <p:ph type="dt" sz="half" idx="10"/>
          </p:nvPr>
        </p:nvSpPr>
        <p:spPr>
          <a:ln/>
        </p:spPr>
        <p:txBody>
          <a:bodyPr/>
          <a:lstStyle>
            <a:lvl1pPr>
              <a:defRPr/>
            </a:lvl1pPr>
          </a:lstStyle>
          <a:p>
            <a:pPr>
              <a:defRPr/>
            </a:pPr>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9BEEBDFB-0EDB-4CF6-A05E-9CB9B50DC11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3"/>
          <p:cNvSpPr>
            <a:spLocks noGrp="1"/>
          </p:cNvSpPr>
          <p:nvPr>
            <p:ph type="sldNum" sz="quarter" idx="10"/>
          </p:nvPr>
        </p:nvSpPr>
        <p:spPr/>
        <p:txBody>
          <a:bodyPr/>
          <a:lstStyle>
            <a:lvl1pPr>
              <a:defRPr/>
            </a:lvl1pPr>
          </a:lstStyle>
          <a:p>
            <a:pPr>
              <a:defRPr/>
            </a:pPr>
            <a:fld id="{165E5542-FEC5-4A69-B49D-415FE81324D2}" type="slidenum">
              <a:rPr lang="ru-RU"/>
              <a:pPr>
                <a:defRPr/>
              </a:pPr>
              <a:t>‹#›</a:t>
            </a:fld>
            <a:endParaRPr lang="ru-RU"/>
          </a:p>
        </p:txBody>
      </p:sp>
    </p:spTree>
  </p:cSld>
  <p:clrMapOvr>
    <a:masterClrMapping/>
  </p:clrMapOvr>
  <p:transition spd="slow">
    <p:pull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3"/>
          <p:cNvSpPr>
            <a:spLocks noGrp="1"/>
          </p:cNvSpPr>
          <p:nvPr>
            <p:ph type="dt" sz="half" idx="10"/>
          </p:nvPr>
        </p:nvSpPr>
        <p:spPr>
          <a:ln/>
        </p:spPr>
        <p:txBody>
          <a:bodyPr/>
          <a:lstStyle>
            <a:lvl1pPr>
              <a:defRPr/>
            </a:lvl1pPr>
          </a:lstStyle>
          <a:p>
            <a:pPr>
              <a:defRPr/>
            </a:pPr>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984C4067-DD89-4632-B456-232C6FF09AA4}"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9EAC424E-6E6A-439E-A96F-43EACF528F90}"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488988"/>
            <a:ext cx="1835150" cy="59467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7" y="488988"/>
            <a:ext cx="5356225" cy="59467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40332543-BF4F-4A2D-B503-0181BEDF4CCE}"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63"/>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4"/>
            <a:ext cx="6400800" cy="175260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Номер слайда 12"/>
          <p:cNvSpPr>
            <a:spLocks noGrp="1"/>
          </p:cNvSpPr>
          <p:nvPr>
            <p:ph type="sldNum" sz="quarter" idx="10"/>
          </p:nvPr>
        </p:nvSpPr>
        <p:spPr/>
        <p:txBody>
          <a:bodyPr/>
          <a:lstStyle>
            <a:lvl1pPr>
              <a:defRPr/>
            </a:lvl1pPr>
          </a:lstStyle>
          <a:p>
            <a:pPr>
              <a:defRPr/>
            </a:pPr>
            <a:fld id="{8794880A-327B-49F8-B62D-6C63B2F9497F}"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2"/>
          <p:cNvSpPr>
            <a:spLocks noGrp="1"/>
          </p:cNvSpPr>
          <p:nvPr>
            <p:ph type="sldNum" sz="quarter" idx="10"/>
          </p:nvPr>
        </p:nvSpPr>
        <p:spPr/>
        <p:txBody>
          <a:bodyPr/>
          <a:lstStyle>
            <a:lvl1pPr>
              <a:defRPr/>
            </a:lvl1pPr>
          </a:lstStyle>
          <a:p>
            <a:pPr>
              <a:defRPr/>
            </a:pPr>
            <a:fld id="{2BACBE61-DCC0-4153-B148-7AB351C043D2}"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38"/>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Номер слайда 12"/>
          <p:cNvSpPr>
            <a:spLocks noGrp="1"/>
          </p:cNvSpPr>
          <p:nvPr>
            <p:ph type="sldNum" sz="quarter" idx="10"/>
          </p:nvPr>
        </p:nvSpPr>
        <p:spPr/>
        <p:txBody>
          <a:bodyPr/>
          <a:lstStyle>
            <a:lvl1pPr>
              <a:defRPr/>
            </a:lvl1pPr>
          </a:lstStyle>
          <a:p>
            <a:pPr>
              <a:defRPr/>
            </a:pPr>
            <a:fld id="{371D2D82-30B2-4057-9367-7E33D939B151}"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600238"/>
            <a:ext cx="3595688"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600238"/>
            <a:ext cx="3595687"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12"/>
          <p:cNvSpPr>
            <a:spLocks noGrp="1"/>
          </p:cNvSpPr>
          <p:nvPr>
            <p:ph type="sldNum" sz="quarter" idx="10"/>
          </p:nvPr>
        </p:nvSpPr>
        <p:spPr/>
        <p:txBody>
          <a:bodyPr/>
          <a:lstStyle>
            <a:lvl1pPr>
              <a:defRPr/>
            </a:lvl1pPr>
          </a:lstStyle>
          <a:p>
            <a:pPr>
              <a:defRPr/>
            </a:pPr>
            <a:fld id="{14408BE7-A66B-4258-A2A2-47D06AE85504}"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3" y="1535113"/>
            <a:ext cx="4041775"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12"/>
          <p:cNvSpPr>
            <a:spLocks noGrp="1"/>
          </p:cNvSpPr>
          <p:nvPr>
            <p:ph type="sldNum" sz="quarter" idx="10"/>
          </p:nvPr>
        </p:nvSpPr>
        <p:spPr/>
        <p:txBody>
          <a:bodyPr/>
          <a:lstStyle>
            <a:lvl1pPr>
              <a:defRPr/>
            </a:lvl1pPr>
          </a:lstStyle>
          <a:p>
            <a:pPr>
              <a:defRPr/>
            </a:pPr>
            <a:fld id="{069E99A2-E0A0-492A-8645-E71886B972CA}"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12"/>
          <p:cNvSpPr>
            <a:spLocks noGrp="1"/>
          </p:cNvSpPr>
          <p:nvPr>
            <p:ph type="sldNum" sz="quarter" idx="10"/>
          </p:nvPr>
        </p:nvSpPr>
        <p:spPr/>
        <p:txBody>
          <a:bodyPr/>
          <a:lstStyle>
            <a:lvl1pPr>
              <a:defRPr/>
            </a:lvl1pPr>
          </a:lstStyle>
          <a:p>
            <a:pPr>
              <a:defRPr/>
            </a:pPr>
            <a:fld id="{9E6E413B-FFFA-4F10-8C76-FAC15F5332D1}"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2"/>
          <p:cNvSpPr>
            <a:spLocks noGrp="1"/>
          </p:cNvSpPr>
          <p:nvPr>
            <p:ph type="sldNum" sz="quarter" idx="10"/>
          </p:nvPr>
        </p:nvSpPr>
        <p:spPr/>
        <p:txBody>
          <a:bodyPr/>
          <a:lstStyle>
            <a:lvl1pPr>
              <a:defRPr/>
            </a:lvl1pPr>
          </a:lstStyle>
          <a:p>
            <a:pPr>
              <a:defRPr/>
            </a:pPr>
            <a:fld id="{E53093AB-25C8-4FD8-96FC-3DEEF576606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38"/>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Номер слайда 13"/>
          <p:cNvSpPr>
            <a:spLocks noGrp="1"/>
          </p:cNvSpPr>
          <p:nvPr>
            <p:ph type="sldNum" sz="quarter" idx="10"/>
          </p:nvPr>
        </p:nvSpPr>
        <p:spPr/>
        <p:txBody>
          <a:bodyPr/>
          <a:lstStyle>
            <a:lvl1pPr>
              <a:defRPr/>
            </a:lvl1pPr>
          </a:lstStyle>
          <a:p>
            <a:pPr>
              <a:defRPr/>
            </a:pPr>
            <a:fld id="{7E5435A4-6EB6-4ABC-A3DF-C212B197AB2A}" type="slidenum">
              <a:rPr lang="ru-RU"/>
              <a:pPr>
                <a:defRPr/>
              </a:pPr>
              <a:t>‹#›</a:t>
            </a:fld>
            <a:endParaRPr lang="ru-RU"/>
          </a:p>
        </p:txBody>
      </p:sp>
    </p:spTree>
  </p:cSld>
  <p:clrMapOvr>
    <a:masterClrMapping/>
  </p:clrMapOvr>
  <p:transition spd="slow">
    <p:pull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435100"/>
            <a:ext cx="3008313" cy="4691063"/>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Номер слайда 12"/>
          <p:cNvSpPr>
            <a:spLocks noGrp="1"/>
          </p:cNvSpPr>
          <p:nvPr>
            <p:ph type="sldNum" sz="quarter" idx="10"/>
          </p:nvPr>
        </p:nvSpPr>
        <p:spPr/>
        <p:txBody>
          <a:bodyPr/>
          <a:lstStyle>
            <a:lvl1pPr>
              <a:defRPr/>
            </a:lvl1pPr>
          </a:lstStyle>
          <a:p>
            <a:pPr>
              <a:defRPr/>
            </a:pPr>
            <a:fld id="{8D6D603F-0E54-43CB-9F90-F5D5054B8630}"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Номер слайда 12"/>
          <p:cNvSpPr>
            <a:spLocks noGrp="1"/>
          </p:cNvSpPr>
          <p:nvPr>
            <p:ph type="sldNum" sz="quarter" idx="10"/>
          </p:nvPr>
        </p:nvSpPr>
        <p:spPr/>
        <p:txBody>
          <a:bodyPr/>
          <a:lstStyle>
            <a:lvl1pPr>
              <a:defRPr/>
            </a:lvl1pPr>
          </a:lstStyle>
          <a:p>
            <a:pPr>
              <a:defRPr/>
            </a:pPr>
            <a:fld id="{DADA8E2F-EFF5-406D-93C0-AAFE7E1C5156}"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2"/>
          <p:cNvSpPr>
            <a:spLocks noGrp="1"/>
          </p:cNvSpPr>
          <p:nvPr>
            <p:ph type="sldNum" sz="quarter" idx="10"/>
          </p:nvPr>
        </p:nvSpPr>
        <p:spPr/>
        <p:txBody>
          <a:bodyPr/>
          <a:lstStyle>
            <a:lvl1pPr>
              <a:defRPr/>
            </a:lvl1pPr>
          </a:lstStyle>
          <a:p>
            <a:pPr>
              <a:defRPr/>
            </a:pPr>
            <a:fld id="{8E84D428-EF20-49AF-9B2B-2F9D188F3B6B}"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488988"/>
            <a:ext cx="1835150" cy="59467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7" y="488988"/>
            <a:ext cx="5356225" cy="59467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2"/>
          <p:cNvSpPr>
            <a:spLocks noGrp="1"/>
          </p:cNvSpPr>
          <p:nvPr>
            <p:ph type="sldNum" sz="quarter" idx="10"/>
          </p:nvPr>
        </p:nvSpPr>
        <p:spPr/>
        <p:txBody>
          <a:bodyPr/>
          <a:lstStyle>
            <a:lvl1pPr>
              <a:defRPr/>
            </a:lvl1pPr>
          </a:lstStyle>
          <a:p>
            <a:pPr>
              <a:defRPr/>
            </a:pPr>
            <a:fld id="{A59D67C1-D5CD-4402-8059-991E687F11E4}"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63"/>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4"/>
            <a:ext cx="6400800" cy="175260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62FC268A-618B-4065-A551-32D8A5F7252A}"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32295671-C3AF-4E75-9B36-D0941A603DCC}"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38"/>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9B61EB45-0421-4B1D-B119-4099AE010305}"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600238"/>
            <a:ext cx="3595688"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600238"/>
            <a:ext cx="3595687"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омер слайда 11"/>
          <p:cNvSpPr>
            <a:spLocks noGrp="1"/>
          </p:cNvSpPr>
          <p:nvPr>
            <p:ph type="sldNum" sz="quarter" idx="11"/>
          </p:nvPr>
        </p:nvSpPr>
        <p:spPr/>
        <p:txBody>
          <a:bodyPr/>
          <a:lstStyle>
            <a:lvl1pPr>
              <a:defRPr/>
            </a:lvl1pPr>
          </a:lstStyle>
          <a:p>
            <a:pPr>
              <a:defRPr/>
            </a:pPr>
            <a:fld id="{B86C29E6-9104-4AE7-AAFE-8D9611009ACF}" type="slidenum">
              <a:rPr lang="ru-RU"/>
              <a:pPr>
                <a:defRPr/>
              </a:pPr>
              <a:t>‹#›</a:t>
            </a:fld>
            <a:endParaRPr lang="ru-RU"/>
          </a:p>
        </p:txBody>
      </p:sp>
      <p:sp>
        <p:nvSpPr>
          <p:cNvPr id="7"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3" y="1535113"/>
            <a:ext cx="4041775"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10"/>
          <p:cNvSpPr>
            <a:spLocks noGrp="1"/>
          </p:cNvSpPr>
          <p:nvPr>
            <p:ph type="dt" sz="half" idx="10"/>
          </p:nvPr>
        </p:nvSpPr>
        <p:spPr/>
        <p:txBody>
          <a:bodyPr/>
          <a:lstStyle>
            <a:lvl1pPr>
              <a:defRPr/>
            </a:lvl1pPr>
          </a:lstStyle>
          <a:p>
            <a:pPr>
              <a:defRPr/>
            </a:pPr>
            <a:endParaRPr lang="ru-RU"/>
          </a:p>
        </p:txBody>
      </p:sp>
      <p:sp>
        <p:nvSpPr>
          <p:cNvPr id="8" name="Номер слайда 11"/>
          <p:cNvSpPr>
            <a:spLocks noGrp="1"/>
          </p:cNvSpPr>
          <p:nvPr>
            <p:ph type="sldNum" sz="quarter" idx="11"/>
          </p:nvPr>
        </p:nvSpPr>
        <p:spPr/>
        <p:txBody>
          <a:bodyPr/>
          <a:lstStyle>
            <a:lvl1pPr>
              <a:defRPr/>
            </a:lvl1pPr>
          </a:lstStyle>
          <a:p>
            <a:pPr>
              <a:defRPr/>
            </a:pPr>
            <a:fld id="{072CF582-947B-459B-8D87-EEE44011CF75}" type="slidenum">
              <a:rPr lang="ru-RU"/>
              <a:pPr>
                <a:defRPr/>
              </a:pPr>
              <a:t>‹#›</a:t>
            </a:fld>
            <a:endParaRPr lang="ru-RU"/>
          </a:p>
        </p:txBody>
      </p:sp>
      <p:sp>
        <p:nvSpPr>
          <p:cNvPr id="9"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10"/>
          <p:cNvSpPr>
            <a:spLocks noGrp="1"/>
          </p:cNvSpPr>
          <p:nvPr>
            <p:ph type="dt" sz="half" idx="10"/>
          </p:nvPr>
        </p:nvSpPr>
        <p:spPr/>
        <p:txBody>
          <a:bodyPr/>
          <a:lstStyle>
            <a:lvl1pPr>
              <a:defRPr/>
            </a:lvl1pPr>
          </a:lstStyle>
          <a:p>
            <a:pPr>
              <a:defRPr/>
            </a:pPr>
            <a:endParaRPr lang="ru-RU"/>
          </a:p>
        </p:txBody>
      </p:sp>
      <p:sp>
        <p:nvSpPr>
          <p:cNvPr id="4" name="Номер слайда 11"/>
          <p:cNvSpPr>
            <a:spLocks noGrp="1"/>
          </p:cNvSpPr>
          <p:nvPr>
            <p:ph type="sldNum" sz="quarter" idx="11"/>
          </p:nvPr>
        </p:nvSpPr>
        <p:spPr/>
        <p:txBody>
          <a:bodyPr/>
          <a:lstStyle>
            <a:lvl1pPr>
              <a:defRPr/>
            </a:lvl1pPr>
          </a:lstStyle>
          <a:p>
            <a:pPr>
              <a:defRPr/>
            </a:pPr>
            <a:fld id="{C5233C39-DCD4-4B56-BFB4-AF8DF387F65E}" type="slidenum">
              <a:rPr lang="ru-RU"/>
              <a:pPr>
                <a:defRPr/>
              </a:pPr>
              <a:t>‹#›</a:t>
            </a:fld>
            <a:endParaRPr lang="ru-RU"/>
          </a:p>
        </p:txBody>
      </p:sp>
      <p:sp>
        <p:nvSpPr>
          <p:cNvPr id="5"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600238"/>
            <a:ext cx="3595688"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600238"/>
            <a:ext cx="3595687"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13"/>
          <p:cNvSpPr>
            <a:spLocks noGrp="1"/>
          </p:cNvSpPr>
          <p:nvPr>
            <p:ph type="sldNum" sz="quarter" idx="10"/>
          </p:nvPr>
        </p:nvSpPr>
        <p:spPr/>
        <p:txBody>
          <a:bodyPr/>
          <a:lstStyle>
            <a:lvl1pPr>
              <a:defRPr/>
            </a:lvl1pPr>
          </a:lstStyle>
          <a:p>
            <a:pPr>
              <a:defRPr/>
            </a:pPr>
            <a:fld id="{68CED912-6C12-4418-8AA3-2C9A2DA0890A}" type="slidenum">
              <a:rPr lang="ru-RU"/>
              <a:pPr>
                <a:defRPr/>
              </a:pPr>
              <a:t>‹#›</a:t>
            </a:fld>
            <a:endParaRPr lang="ru-RU"/>
          </a:p>
        </p:txBody>
      </p:sp>
    </p:spTree>
  </p:cSld>
  <p:clrMapOvr>
    <a:masterClrMapping/>
  </p:clrMapOvr>
  <p:transition spd="slow">
    <p:pull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0"/>
          <p:cNvSpPr>
            <a:spLocks noGrp="1"/>
          </p:cNvSpPr>
          <p:nvPr>
            <p:ph type="dt" sz="half" idx="10"/>
          </p:nvPr>
        </p:nvSpPr>
        <p:spPr/>
        <p:txBody>
          <a:bodyPr/>
          <a:lstStyle>
            <a:lvl1pPr>
              <a:defRPr/>
            </a:lvl1pPr>
          </a:lstStyle>
          <a:p>
            <a:pPr>
              <a:defRPr/>
            </a:pPr>
            <a:endParaRPr lang="ru-RU"/>
          </a:p>
        </p:txBody>
      </p:sp>
      <p:sp>
        <p:nvSpPr>
          <p:cNvPr id="3" name="Номер слайда 11"/>
          <p:cNvSpPr>
            <a:spLocks noGrp="1"/>
          </p:cNvSpPr>
          <p:nvPr>
            <p:ph type="sldNum" sz="quarter" idx="11"/>
          </p:nvPr>
        </p:nvSpPr>
        <p:spPr/>
        <p:txBody>
          <a:bodyPr/>
          <a:lstStyle>
            <a:lvl1pPr>
              <a:defRPr/>
            </a:lvl1pPr>
          </a:lstStyle>
          <a:p>
            <a:pPr>
              <a:defRPr/>
            </a:pPr>
            <a:fld id="{A7A10682-8FF1-4C2E-8CEC-87621F3F5668}" type="slidenum">
              <a:rPr lang="ru-RU"/>
              <a:pPr>
                <a:defRPr/>
              </a:pPr>
              <a:t>‹#›</a:t>
            </a:fld>
            <a:endParaRPr lang="ru-RU"/>
          </a:p>
        </p:txBody>
      </p:sp>
      <p:sp>
        <p:nvSpPr>
          <p:cNvPr id="4"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435100"/>
            <a:ext cx="3008313" cy="4691063"/>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омер слайда 11"/>
          <p:cNvSpPr>
            <a:spLocks noGrp="1"/>
          </p:cNvSpPr>
          <p:nvPr>
            <p:ph type="sldNum" sz="quarter" idx="11"/>
          </p:nvPr>
        </p:nvSpPr>
        <p:spPr/>
        <p:txBody>
          <a:bodyPr/>
          <a:lstStyle>
            <a:lvl1pPr>
              <a:defRPr/>
            </a:lvl1pPr>
          </a:lstStyle>
          <a:p>
            <a:pPr>
              <a:defRPr/>
            </a:pPr>
            <a:fld id="{5A99753B-3375-4E57-A0BC-D257860045EF}" type="slidenum">
              <a:rPr lang="ru-RU"/>
              <a:pPr>
                <a:defRPr/>
              </a:pPr>
              <a:t>‹#›</a:t>
            </a:fld>
            <a:endParaRPr lang="ru-RU"/>
          </a:p>
        </p:txBody>
      </p:sp>
      <p:sp>
        <p:nvSpPr>
          <p:cNvPr id="7"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омер слайда 11"/>
          <p:cNvSpPr>
            <a:spLocks noGrp="1"/>
          </p:cNvSpPr>
          <p:nvPr>
            <p:ph type="sldNum" sz="quarter" idx="11"/>
          </p:nvPr>
        </p:nvSpPr>
        <p:spPr/>
        <p:txBody>
          <a:bodyPr/>
          <a:lstStyle>
            <a:lvl1pPr>
              <a:defRPr/>
            </a:lvl1pPr>
          </a:lstStyle>
          <a:p>
            <a:pPr>
              <a:defRPr/>
            </a:pPr>
            <a:fld id="{26B99AC4-10FA-4325-A9CC-99118F61B16E}" type="slidenum">
              <a:rPr lang="ru-RU"/>
              <a:pPr>
                <a:defRPr/>
              </a:pPr>
              <a:t>‹#›</a:t>
            </a:fld>
            <a:endParaRPr lang="ru-RU"/>
          </a:p>
        </p:txBody>
      </p:sp>
      <p:sp>
        <p:nvSpPr>
          <p:cNvPr id="7"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0C1FBF53-15C0-4F39-981A-A2466C585C2A}"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488988"/>
            <a:ext cx="1835150" cy="59467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7" y="488988"/>
            <a:ext cx="5356225" cy="59467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1E67ABFF-E2DB-4F3E-BADB-C4DD37FDD59A}"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63"/>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4"/>
            <a:ext cx="6400800" cy="175260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D7FECEE-098F-490D-859E-3A2FF4410517}" type="slidenum">
              <a:rPr lang="ru-RU"/>
              <a:pPr>
                <a:defRPr/>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ADD04B8-93F7-406A-92EC-627E0B2BF088}" type="slidenum">
              <a:rPr lang="ru-RU"/>
              <a:pPr>
                <a:defRPr/>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38"/>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FAE0046-5E0D-43F2-A498-D700BA0ABAF2}" type="slidenum">
              <a:rPr lang="ru-RU"/>
              <a:pPr>
                <a:defRPr/>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600238"/>
            <a:ext cx="3595688"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600238"/>
            <a:ext cx="3595687"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1"/>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2562D7D-D070-4DD2-8EE3-85B7D6B8DBF1}" type="slidenum">
              <a:rPr lang="ru-RU"/>
              <a:pPr>
                <a:defRPr/>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3" y="1535113"/>
            <a:ext cx="4041775"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1"/>
          <p:cNvSpPr>
            <a:spLocks noGrp="1"/>
          </p:cNvSpPr>
          <p:nvPr>
            <p:ph type="dt" sz="half" idx="10"/>
          </p:nvPr>
        </p:nvSpPr>
        <p:spPr/>
        <p:txBody>
          <a:bodyPr/>
          <a:lstStyle>
            <a:lvl1pPr>
              <a:defRPr/>
            </a:lvl1pPr>
          </a:lstStyle>
          <a:p>
            <a:pPr>
              <a:defRPr/>
            </a:pPr>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96D7F85-71E7-4576-8CEC-93D31E4B7DE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3" y="1535113"/>
            <a:ext cx="4041775" cy="63976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13"/>
          <p:cNvSpPr>
            <a:spLocks noGrp="1"/>
          </p:cNvSpPr>
          <p:nvPr>
            <p:ph type="sldNum" sz="quarter" idx="10"/>
          </p:nvPr>
        </p:nvSpPr>
        <p:spPr/>
        <p:txBody>
          <a:bodyPr/>
          <a:lstStyle>
            <a:lvl1pPr>
              <a:defRPr/>
            </a:lvl1pPr>
          </a:lstStyle>
          <a:p>
            <a:pPr>
              <a:defRPr/>
            </a:pPr>
            <a:fld id="{93B0CDC1-5065-46D3-B0AC-1408B5A89B6E}" type="slidenum">
              <a:rPr lang="ru-RU"/>
              <a:pPr>
                <a:defRPr/>
              </a:pPr>
              <a:t>‹#›</a:t>
            </a:fld>
            <a:endParaRPr lang="ru-RU"/>
          </a:p>
        </p:txBody>
      </p:sp>
    </p:spTree>
  </p:cSld>
  <p:clrMapOvr>
    <a:masterClrMapping/>
  </p:clrMapOvr>
  <p:transition spd="slow">
    <p:pull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1"/>
          <p:cNvSpPr>
            <a:spLocks noGrp="1"/>
          </p:cNvSpPr>
          <p:nvPr>
            <p:ph type="dt" sz="half" idx="10"/>
          </p:nvPr>
        </p:nvSpPr>
        <p:spPr/>
        <p:txBody>
          <a:bodyPr/>
          <a:lstStyle>
            <a:lvl1pPr>
              <a:defRPr/>
            </a:lvl1pPr>
          </a:lstStyle>
          <a:p>
            <a:pPr>
              <a:defRPr/>
            </a:pPr>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D4FFFD8-D11D-4246-AE51-A8B9456993F8}" type="slidenum">
              <a:rPr lang="ru-RU"/>
              <a:pPr>
                <a:defRPr/>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16F9176-5323-4A48-9A78-934710D395B6}" type="slidenum">
              <a:rPr lang="ru-RU"/>
              <a:pPr>
                <a:defRPr/>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435100"/>
            <a:ext cx="3008313" cy="4691063"/>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1"/>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3DA77E9-2D20-4309-B881-09A1C60A2FA4}" type="slidenum">
              <a:rPr lang="ru-RU"/>
              <a:pPr>
                <a:defRPr/>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1"/>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DCDC790-AF4C-4983-B833-EB799CBCB0AB}" type="slidenum">
              <a:rPr lang="ru-RU"/>
              <a:pPr>
                <a:defRPr/>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702199-771F-4366-A09F-CEA5A92F3BF7}" type="slidenum">
              <a:rPr lang="ru-RU"/>
              <a:pPr>
                <a:defRPr/>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488988"/>
            <a:ext cx="1835150" cy="59467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7" y="488988"/>
            <a:ext cx="5356225" cy="59467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01ADE8-8163-485F-B079-AAED06DDF77A}" type="slidenum">
              <a:rPr lang="ru-RU"/>
              <a:pPr>
                <a:defRPr/>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501"/>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4"/>
            <a:ext cx="6400800" cy="1752600"/>
          </a:xfrm>
        </p:spPr>
        <p:txBody>
          <a:bodyPr/>
          <a:lstStyle>
            <a:lvl1pPr marL="0" indent="0" algn="ctr">
              <a:buNone/>
              <a:defRPr/>
            </a:lvl1pPr>
            <a:lvl2pPr marL="451828" indent="0" algn="ctr">
              <a:buNone/>
              <a:defRPr/>
            </a:lvl2pPr>
            <a:lvl3pPr marL="903651" indent="0" algn="ctr">
              <a:buNone/>
              <a:defRPr/>
            </a:lvl3pPr>
            <a:lvl4pPr marL="1355476" indent="0" algn="ctr">
              <a:buNone/>
              <a:defRPr/>
            </a:lvl4pPr>
            <a:lvl5pPr marL="1807312" indent="0" algn="ctr">
              <a:buNone/>
              <a:defRPr/>
            </a:lvl5pPr>
            <a:lvl6pPr marL="2259131" indent="0" algn="ctr">
              <a:buNone/>
              <a:defRPr/>
            </a:lvl6pPr>
            <a:lvl7pPr marL="2710955" indent="0" algn="ctr">
              <a:buNone/>
              <a:defRPr/>
            </a:lvl7pPr>
            <a:lvl8pPr marL="3162787" indent="0" algn="ctr">
              <a:buNone/>
              <a:defRPr/>
            </a:lvl8pPr>
            <a:lvl9pPr marL="3614613" indent="0" algn="ctr">
              <a:buNone/>
              <a:defRPr/>
            </a:lvl9pPr>
          </a:lstStyle>
          <a:p>
            <a:r>
              <a:rPr lang="ru-RU" smtClean="0"/>
              <a:t>Образец подзаголовка</a:t>
            </a:r>
            <a:endParaRPr lang="ru-RU"/>
          </a:p>
        </p:txBody>
      </p:sp>
    </p:spTree>
    <p:extLst>
      <p:ext uri="{BB962C8B-B14F-4D97-AF65-F5344CB8AC3E}">
        <p14:creationId xmlns:p14="http://schemas.microsoft.com/office/powerpoint/2010/main" val="4187634426"/>
      </p:ext>
    </p:extLst>
  </p:cSld>
  <p:clrMapOvr>
    <a:masterClrMapping/>
  </p:clrMapOvr>
  <p:transition spd="med">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568267111"/>
      </p:ext>
    </p:extLst>
  </p:cSld>
  <p:clrMapOvr>
    <a:masterClrMapping/>
  </p:clrMapOvr>
  <p:transition spd="med">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68"/>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1828" indent="0">
              <a:buNone/>
              <a:defRPr sz="1800"/>
            </a:lvl2pPr>
            <a:lvl3pPr marL="903651" indent="0">
              <a:buNone/>
              <a:defRPr sz="1600"/>
            </a:lvl3pPr>
            <a:lvl4pPr marL="1355476" indent="0">
              <a:buNone/>
              <a:defRPr sz="1400"/>
            </a:lvl4pPr>
            <a:lvl5pPr marL="1807312" indent="0">
              <a:buNone/>
              <a:defRPr sz="1400"/>
            </a:lvl5pPr>
            <a:lvl6pPr marL="2259131" indent="0">
              <a:buNone/>
              <a:defRPr sz="1400"/>
            </a:lvl6pPr>
            <a:lvl7pPr marL="2710955" indent="0">
              <a:buNone/>
              <a:defRPr sz="1400"/>
            </a:lvl7pPr>
            <a:lvl8pPr marL="3162787" indent="0">
              <a:buNone/>
              <a:defRPr sz="1400"/>
            </a:lvl8pPr>
            <a:lvl9pPr marL="3614613" indent="0">
              <a:buNone/>
              <a:defRPr sz="1400"/>
            </a:lvl9pPr>
          </a:lstStyle>
          <a:p>
            <a:pPr lvl="0"/>
            <a:r>
              <a:rPr lang="ru-RU" smtClean="0"/>
              <a:t>Образец текста</a:t>
            </a:r>
          </a:p>
        </p:txBody>
      </p:sp>
    </p:spTree>
    <p:extLst>
      <p:ext uri="{BB962C8B-B14F-4D97-AF65-F5344CB8AC3E}">
        <p14:creationId xmlns:p14="http://schemas.microsoft.com/office/powerpoint/2010/main" val="598583306"/>
      </p:ext>
    </p:extLst>
  </p:cSld>
  <p:clrMapOvr>
    <a:masterClrMapping/>
  </p:clrMapOvr>
  <p:transition spd="med">
    <p:split orient="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15977" y="1600267"/>
            <a:ext cx="3595688"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64065" y="1600267"/>
            <a:ext cx="3595687"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894229706"/>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13"/>
          <p:cNvSpPr>
            <a:spLocks noGrp="1"/>
          </p:cNvSpPr>
          <p:nvPr>
            <p:ph type="sldNum" sz="quarter" idx="10"/>
          </p:nvPr>
        </p:nvSpPr>
        <p:spPr/>
        <p:txBody>
          <a:bodyPr/>
          <a:lstStyle>
            <a:lvl1pPr>
              <a:defRPr/>
            </a:lvl1pPr>
          </a:lstStyle>
          <a:p>
            <a:pPr>
              <a:defRPr/>
            </a:pPr>
            <a:fld id="{0D6F6442-3315-4A02-916C-8C0469C7AC2A}" type="slidenum">
              <a:rPr lang="ru-RU"/>
              <a:pPr>
                <a:defRPr/>
              </a:pPr>
              <a:t>‹#›</a:t>
            </a:fld>
            <a:endParaRPr lang="ru-RU"/>
          </a:p>
        </p:txBody>
      </p:sp>
    </p:spTree>
  </p:cSld>
  <p:clrMapOvr>
    <a:masterClrMapping/>
  </p:clrMapOvr>
  <p:transition spd="slow">
    <p:pull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1828" indent="0">
              <a:buNone/>
              <a:defRPr sz="2000" b="1"/>
            </a:lvl2pPr>
            <a:lvl3pPr marL="903651" indent="0">
              <a:buNone/>
              <a:defRPr sz="1800" b="1"/>
            </a:lvl3pPr>
            <a:lvl4pPr marL="1355476" indent="0">
              <a:buNone/>
              <a:defRPr sz="1600" b="1"/>
            </a:lvl4pPr>
            <a:lvl5pPr marL="1807312" indent="0">
              <a:buNone/>
              <a:defRPr sz="1600" b="1"/>
            </a:lvl5pPr>
            <a:lvl6pPr marL="2259131" indent="0">
              <a:buNone/>
              <a:defRPr sz="1600" b="1"/>
            </a:lvl6pPr>
            <a:lvl7pPr marL="2710955" indent="0">
              <a:buNone/>
              <a:defRPr sz="1600" b="1"/>
            </a:lvl7pPr>
            <a:lvl8pPr marL="3162787" indent="0">
              <a:buNone/>
              <a:defRPr sz="1600" b="1"/>
            </a:lvl8pPr>
            <a:lvl9pPr marL="361461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100" y="1535113"/>
            <a:ext cx="4041775" cy="639763"/>
          </a:xfrm>
        </p:spPr>
        <p:txBody>
          <a:bodyPr anchor="b"/>
          <a:lstStyle>
            <a:lvl1pPr marL="0" indent="0">
              <a:buNone/>
              <a:defRPr sz="2400" b="1"/>
            </a:lvl1pPr>
            <a:lvl2pPr marL="451828" indent="0">
              <a:buNone/>
              <a:defRPr sz="2000" b="1"/>
            </a:lvl2pPr>
            <a:lvl3pPr marL="903651" indent="0">
              <a:buNone/>
              <a:defRPr sz="1800" b="1"/>
            </a:lvl3pPr>
            <a:lvl4pPr marL="1355476" indent="0">
              <a:buNone/>
              <a:defRPr sz="1600" b="1"/>
            </a:lvl4pPr>
            <a:lvl5pPr marL="1807312" indent="0">
              <a:buNone/>
              <a:defRPr sz="1600" b="1"/>
            </a:lvl5pPr>
            <a:lvl6pPr marL="2259131" indent="0">
              <a:buNone/>
              <a:defRPr sz="1600" b="1"/>
            </a:lvl6pPr>
            <a:lvl7pPr marL="2710955" indent="0">
              <a:buNone/>
              <a:defRPr sz="1600" b="1"/>
            </a:lvl7pPr>
            <a:lvl8pPr marL="3162787" indent="0">
              <a:buNone/>
              <a:defRPr sz="1600" b="1"/>
            </a:lvl8pPr>
            <a:lvl9pPr marL="361461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10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872903848"/>
      </p:ext>
    </p:extLst>
  </p:cSld>
  <p:clrMapOvr>
    <a:masterClrMapping/>
  </p:clrMapOvr>
  <p:transition spd="med">
    <p:split orient="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219190577"/>
      </p:ext>
    </p:extLst>
  </p:cSld>
  <p:clrMapOvr>
    <a:masterClrMapping/>
  </p:clrMapOvr>
  <p:transition spd="med">
    <p:split orient="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6984811"/>
      </p:ext>
    </p:extLst>
  </p:cSld>
  <p:clrMapOvr>
    <a:masterClrMapping/>
  </p:clrMapOvr>
  <p:transition spd="med">
    <p:split orient="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69" y="273116"/>
            <a:ext cx="3008313" cy="1162051"/>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69" y="1435104"/>
            <a:ext cx="3008313" cy="4691063"/>
          </a:xfrm>
        </p:spPr>
        <p:txBody>
          <a:bodyPr/>
          <a:lstStyle>
            <a:lvl1pPr marL="0" indent="0">
              <a:buNone/>
              <a:defRPr sz="1400"/>
            </a:lvl1pPr>
            <a:lvl2pPr marL="451828" indent="0">
              <a:buNone/>
              <a:defRPr sz="1200"/>
            </a:lvl2pPr>
            <a:lvl3pPr marL="903651" indent="0">
              <a:buNone/>
              <a:defRPr sz="1000"/>
            </a:lvl3pPr>
            <a:lvl4pPr marL="1355476" indent="0">
              <a:buNone/>
              <a:defRPr sz="900"/>
            </a:lvl4pPr>
            <a:lvl5pPr marL="1807312" indent="0">
              <a:buNone/>
              <a:defRPr sz="900"/>
            </a:lvl5pPr>
            <a:lvl6pPr marL="2259131" indent="0">
              <a:buNone/>
              <a:defRPr sz="900"/>
            </a:lvl6pPr>
            <a:lvl7pPr marL="2710955" indent="0">
              <a:buNone/>
              <a:defRPr sz="900"/>
            </a:lvl7pPr>
            <a:lvl8pPr marL="3162787" indent="0">
              <a:buNone/>
              <a:defRPr sz="900"/>
            </a:lvl8pPr>
            <a:lvl9pPr marL="3614613" indent="0">
              <a:buNone/>
              <a:defRPr sz="900"/>
            </a:lvl9pPr>
          </a:lstStyle>
          <a:p>
            <a:pPr lvl="0"/>
            <a:r>
              <a:rPr lang="ru-RU" smtClean="0"/>
              <a:t>Образец текста</a:t>
            </a:r>
          </a:p>
        </p:txBody>
      </p:sp>
    </p:spTree>
    <p:extLst>
      <p:ext uri="{BB962C8B-B14F-4D97-AF65-F5344CB8AC3E}">
        <p14:creationId xmlns:p14="http://schemas.microsoft.com/office/powerpoint/2010/main" val="2909527036"/>
      </p:ext>
    </p:extLst>
  </p:cSld>
  <p:clrMapOvr>
    <a:masterClrMapping/>
  </p:clrMapOvr>
  <p:transition spd="med">
    <p:split orient="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4"/>
            <a:ext cx="5486400" cy="566739"/>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1828" indent="0">
              <a:buNone/>
              <a:defRPr sz="2800"/>
            </a:lvl2pPr>
            <a:lvl3pPr marL="903651" indent="0">
              <a:buNone/>
              <a:defRPr sz="2400"/>
            </a:lvl3pPr>
            <a:lvl4pPr marL="1355476" indent="0">
              <a:buNone/>
              <a:defRPr sz="2000"/>
            </a:lvl4pPr>
            <a:lvl5pPr marL="1807312" indent="0">
              <a:buNone/>
              <a:defRPr sz="2000"/>
            </a:lvl5pPr>
            <a:lvl6pPr marL="2259131" indent="0">
              <a:buNone/>
              <a:defRPr sz="2000"/>
            </a:lvl6pPr>
            <a:lvl7pPr marL="2710955" indent="0">
              <a:buNone/>
              <a:defRPr sz="2000"/>
            </a:lvl7pPr>
            <a:lvl8pPr marL="3162787" indent="0">
              <a:buNone/>
              <a:defRPr sz="2000"/>
            </a:lvl8pPr>
            <a:lvl9pPr marL="3614613" indent="0">
              <a:buNone/>
              <a:defRPr sz="2000"/>
            </a:lvl9pPr>
          </a:lstStyle>
          <a:p>
            <a:pPr lvl="0"/>
            <a:endParaRPr lang="ru-RU" noProof="0"/>
          </a:p>
        </p:txBody>
      </p:sp>
      <p:sp>
        <p:nvSpPr>
          <p:cNvPr id="4" name="Текст 3"/>
          <p:cNvSpPr>
            <a:spLocks noGrp="1"/>
          </p:cNvSpPr>
          <p:nvPr>
            <p:ph type="body" sz="half" idx="2"/>
          </p:nvPr>
        </p:nvSpPr>
        <p:spPr>
          <a:xfrm>
            <a:off x="1792288" y="5367413"/>
            <a:ext cx="5486400" cy="804863"/>
          </a:xfrm>
        </p:spPr>
        <p:txBody>
          <a:bodyPr/>
          <a:lstStyle>
            <a:lvl1pPr marL="0" indent="0">
              <a:buNone/>
              <a:defRPr sz="1400"/>
            </a:lvl1pPr>
            <a:lvl2pPr marL="451828" indent="0">
              <a:buNone/>
              <a:defRPr sz="1200"/>
            </a:lvl2pPr>
            <a:lvl3pPr marL="903651" indent="0">
              <a:buNone/>
              <a:defRPr sz="1000"/>
            </a:lvl3pPr>
            <a:lvl4pPr marL="1355476" indent="0">
              <a:buNone/>
              <a:defRPr sz="900"/>
            </a:lvl4pPr>
            <a:lvl5pPr marL="1807312" indent="0">
              <a:buNone/>
              <a:defRPr sz="900"/>
            </a:lvl5pPr>
            <a:lvl6pPr marL="2259131" indent="0">
              <a:buNone/>
              <a:defRPr sz="900"/>
            </a:lvl6pPr>
            <a:lvl7pPr marL="2710955" indent="0">
              <a:buNone/>
              <a:defRPr sz="900"/>
            </a:lvl7pPr>
            <a:lvl8pPr marL="3162787" indent="0">
              <a:buNone/>
              <a:defRPr sz="900"/>
            </a:lvl8pPr>
            <a:lvl9pPr marL="3614613" indent="0">
              <a:buNone/>
              <a:defRPr sz="900"/>
            </a:lvl9pPr>
          </a:lstStyle>
          <a:p>
            <a:pPr lvl="0"/>
            <a:r>
              <a:rPr lang="ru-RU" smtClean="0"/>
              <a:t>Образец текста</a:t>
            </a:r>
          </a:p>
        </p:txBody>
      </p:sp>
    </p:spTree>
    <p:extLst>
      <p:ext uri="{BB962C8B-B14F-4D97-AF65-F5344CB8AC3E}">
        <p14:creationId xmlns:p14="http://schemas.microsoft.com/office/powerpoint/2010/main" val="4181343479"/>
      </p:ext>
    </p:extLst>
  </p:cSld>
  <p:clrMapOvr>
    <a:masterClrMapping/>
  </p:clrMapOvr>
  <p:transition spd="med">
    <p:split orient="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822193216"/>
      </p:ext>
    </p:extLst>
  </p:cSld>
  <p:clrMapOvr>
    <a:masterClrMapping/>
  </p:clrMapOvr>
  <p:transition spd="med">
    <p:split orient="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490542"/>
            <a:ext cx="1835150" cy="59451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9" y="490542"/>
            <a:ext cx="5356225" cy="59451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533908219"/>
      </p:ext>
    </p:extLst>
  </p:cSld>
  <p:clrMapOvr>
    <a:masterClrMapping/>
  </p:clrMapOvr>
  <p:transition spd="med">
    <p:split orient="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Z:\Projects\Текущие\Проектная\FNS_2012\_БРЭНДБУК\out\PPT\3_1_present-01.jpg"/>
          <p:cNvPicPr>
            <a:picLocks noChangeAspect="1" noChangeArrowheads="1"/>
          </p:cNvPicPr>
          <p:nvPr userDrawn="1"/>
        </p:nvPicPr>
        <p:blipFill>
          <a:blip r:embed="rId2" cstate="print"/>
          <a:stretch>
            <a:fillRect/>
          </a:stretch>
        </p:blipFill>
        <p:spPr bwMode="auto">
          <a:xfrm>
            <a:off x="1358" y="1428"/>
            <a:ext cx="9142642" cy="6855616"/>
          </a:xfrm>
          <a:prstGeom prst="rect">
            <a:avLst/>
          </a:prstGeom>
          <a:noFill/>
        </p:spPr>
      </p:pic>
      <p:sp>
        <p:nvSpPr>
          <p:cNvPr id="2" name="Заголовок 1"/>
          <p:cNvSpPr>
            <a:spLocks noGrp="1"/>
          </p:cNvSpPr>
          <p:nvPr>
            <p:ph type="ctrTitle" hasCustomPrompt="1"/>
          </p:nvPr>
        </p:nvSpPr>
        <p:spPr>
          <a:xfrm>
            <a:off x="685800" y="3363726"/>
            <a:ext cx="7772400" cy="1470025"/>
          </a:xfrm>
        </p:spPr>
        <p:txBody>
          <a:bodyPr>
            <a:normAutofit/>
          </a:bodyPr>
          <a:lstStyle>
            <a:lvl1pPr>
              <a:defRPr sz="5000" b="1">
                <a:solidFill>
                  <a:schemeClr val="bg1"/>
                </a:solidFill>
                <a:latin typeface="+mj-lt"/>
              </a:defRPr>
            </a:lvl1pPr>
          </a:lstStyle>
          <a:p>
            <a:r>
              <a:rPr lang="ru-RU" dirty="0" smtClean="0"/>
              <a:t>НАЗВАНИЕ ПРЕЗЕНТАЦИИ</a:t>
            </a:r>
            <a:endParaRPr lang="ru-RU" dirty="0"/>
          </a:p>
        </p:txBody>
      </p:sp>
      <p:sp>
        <p:nvSpPr>
          <p:cNvPr id="3" name="Подзаголовок 2"/>
          <p:cNvSpPr>
            <a:spLocks noGrp="1"/>
          </p:cNvSpPr>
          <p:nvPr>
            <p:ph type="subTitle" idx="1" hasCustomPrompt="1"/>
          </p:nvPr>
        </p:nvSpPr>
        <p:spPr>
          <a:xfrm>
            <a:off x="1371600" y="4865834"/>
            <a:ext cx="6400800" cy="1752600"/>
          </a:xfrm>
        </p:spPr>
        <p:txBody>
          <a:bodyPr>
            <a:normAutofit/>
          </a:bodyPr>
          <a:lstStyle>
            <a:lvl1pPr marL="0" indent="0" algn="ctr">
              <a:buNone/>
              <a:defRPr sz="2800" b="0">
                <a:solidFill>
                  <a:schemeClr val="bg1"/>
                </a:solidFill>
                <a:latin typeface="+mj-lt"/>
              </a:defRPr>
            </a:lvl1pPr>
            <a:lvl2pPr marL="454147" indent="0" algn="ctr">
              <a:buNone/>
              <a:defRPr>
                <a:solidFill>
                  <a:schemeClr val="tx1">
                    <a:tint val="75000"/>
                  </a:schemeClr>
                </a:solidFill>
              </a:defRPr>
            </a:lvl2pPr>
            <a:lvl3pPr marL="908286" indent="0" algn="ctr">
              <a:buNone/>
              <a:defRPr>
                <a:solidFill>
                  <a:schemeClr val="tx1">
                    <a:tint val="75000"/>
                  </a:schemeClr>
                </a:solidFill>
              </a:defRPr>
            </a:lvl3pPr>
            <a:lvl4pPr marL="1362433" indent="0" algn="ctr">
              <a:buNone/>
              <a:defRPr>
                <a:solidFill>
                  <a:schemeClr val="tx1">
                    <a:tint val="75000"/>
                  </a:schemeClr>
                </a:solidFill>
              </a:defRPr>
            </a:lvl4pPr>
            <a:lvl5pPr marL="1816580" indent="0" algn="ctr">
              <a:buNone/>
              <a:defRPr>
                <a:solidFill>
                  <a:schemeClr val="tx1">
                    <a:tint val="75000"/>
                  </a:schemeClr>
                </a:solidFill>
              </a:defRPr>
            </a:lvl5pPr>
            <a:lvl6pPr marL="2270721" indent="0" algn="ctr">
              <a:buNone/>
              <a:defRPr>
                <a:solidFill>
                  <a:schemeClr val="tx1">
                    <a:tint val="75000"/>
                  </a:schemeClr>
                </a:solidFill>
              </a:defRPr>
            </a:lvl6pPr>
            <a:lvl7pPr marL="2724863" indent="0" algn="ctr">
              <a:buNone/>
              <a:defRPr>
                <a:solidFill>
                  <a:schemeClr val="tx1">
                    <a:tint val="75000"/>
                  </a:schemeClr>
                </a:solidFill>
              </a:defRPr>
            </a:lvl7pPr>
            <a:lvl8pPr marL="3179014" indent="0" algn="ctr">
              <a:buNone/>
              <a:defRPr>
                <a:solidFill>
                  <a:schemeClr val="tx1">
                    <a:tint val="75000"/>
                  </a:schemeClr>
                </a:solidFill>
              </a:defRPr>
            </a:lvl8pPr>
            <a:lvl9pPr marL="3633154" indent="0" algn="ctr">
              <a:buNone/>
              <a:defRPr>
                <a:solidFill>
                  <a:schemeClr val="tx1">
                    <a:tint val="75000"/>
                  </a:schemeClr>
                </a:solidFill>
              </a:defRPr>
            </a:lvl9pPr>
          </a:lstStyle>
          <a:p>
            <a:r>
              <a:rPr lang="ru-RU" dirty="0" smtClean="0"/>
              <a:t>22.12.2012</a:t>
            </a:r>
            <a:endParaRPr lang="ru-RU" dirty="0"/>
          </a:p>
        </p:txBody>
      </p:sp>
    </p:spTree>
    <p:extLst>
      <p:ext uri="{BB962C8B-B14F-4D97-AF65-F5344CB8AC3E}">
        <p14:creationId xmlns:p14="http://schemas.microsoft.com/office/powerpoint/2010/main" val="227690553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pic>
        <p:nvPicPr>
          <p:cNvPr id="2050"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394" y="1914"/>
            <a:ext cx="9142643" cy="6855616"/>
          </a:xfrm>
          <a:prstGeom prst="rect">
            <a:avLst/>
          </a:prstGeom>
          <a:noFill/>
        </p:spPr>
      </p:pic>
      <p:sp>
        <p:nvSpPr>
          <p:cNvPr id="3" name="Содержимое 2"/>
          <p:cNvSpPr>
            <a:spLocks noGrp="1"/>
          </p:cNvSpPr>
          <p:nvPr>
            <p:ph idx="1"/>
          </p:nvPr>
        </p:nvSpPr>
        <p:spPr>
          <a:xfrm>
            <a:off x="822672" y="1606908"/>
            <a:ext cx="7320689" cy="4829253"/>
          </a:xfrm>
        </p:spPr>
        <p:txBody>
          <a:bodyPr/>
          <a:lstStyle>
            <a:lvl1pPr marL="316564" indent="0">
              <a:buFontTx/>
              <a:buNone/>
              <a:defRPr b="1">
                <a:latin typeface="+mj-lt"/>
              </a:defRPr>
            </a:lvl1pPr>
            <a:lvl2pPr marL="313798" indent="2783">
              <a:defRPr>
                <a:latin typeface="+mj-lt"/>
              </a:defRPr>
            </a:lvl2pPr>
            <a:lvl3pPr marL="547424" indent="-226712">
              <a:tabLst/>
              <a:defRPr>
                <a:latin typeface="+mj-lt"/>
              </a:defRPr>
            </a:lvl3pPr>
            <a:lvl4pPr marL="0" indent="313798">
              <a:lnSpc>
                <a:spcPts val="1578"/>
              </a:lnSpc>
              <a:spcBef>
                <a:spcPts val="351"/>
              </a:spcBef>
              <a:defRPr>
                <a:latin typeface="+mj-lt"/>
              </a:defRPr>
            </a:lvl4pPr>
            <a:lvl5pPr>
              <a:lnSpc>
                <a:spcPts val="1578"/>
              </a:lnSpc>
              <a:spcBef>
                <a:spcPts val="351"/>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TextBox 9"/>
          <p:cNvSpPr txBox="1"/>
          <p:nvPr userDrawn="1"/>
        </p:nvSpPr>
        <p:spPr>
          <a:xfrm>
            <a:off x="5926640" y="5127081"/>
            <a:ext cx="923618" cy="376853"/>
          </a:xfrm>
          <a:prstGeom prst="rect">
            <a:avLst/>
          </a:prstGeom>
          <a:noFill/>
        </p:spPr>
        <p:txBody>
          <a:bodyPr wrap="square" lIns="79628" tIns="39815" rIns="79628" bIns="39815" rtlCol="0">
            <a:noAutofit/>
          </a:bodyPr>
          <a:lstStyle/>
          <a:p>
            <a:pPr defTabSz="908286" fontAlgn="auto">
              <a:spcBef>
                <a:spcPts val="0"/>
              </a:spcBef>
              <a:spcAft>
                <a:spcPts val="0"/>
              </a:spcAft>
            </a:pPr>
            <a:endParaRPr lang="ru-RU" b="0" dirty="0">
              <a:solidFill>
                <a:prstClr val="black"/>
              </a:solidFill>
              <a:latin typeface="Calibri"/>
            </a:endParaRPr>
          </a:p>
        </p:txBody>
      </p:sp>
      <p:sp>
        <p:nvSpPr>
          <p:cNvPr id="13" name="Заголовок 12"/>
          <p:cNvSpPr>
            <a:spLocks noGrp="1"/>
          </p:cNvSpPr>
          <p:nvPr>
            <p:ph type="title" hasCustomPrompt="1"/>
          </p:nvPr>
        </p:nvSpPr>
        <p:spPr>
          <a:xfrm>
            <a:off x="822635" y="501106"/>
            <a:ext cx="7337192" cy="1105803"/>
          </a:xfrm>
        </p:spPr>
        <p:txBody>
          <a:bodyPr/>
          <a:lstStyle>
            <a:lvl1pPr marL="0" marR="0" indent="0" defTabSz="908286" rtl="0" eaLnBrk="1" fontAlgn="auto" latinLnBrk="0" hangingPunct="1">
              <a:lnSpc>
                <a:spcPct val="100000"/>
              </a:lnSpc>
              <a:spcBef>
                <a:spcPct val="0"/>
              </a:spcBef>
              <a:spcAft>
                <a:spcPts val="0"/>
              </a:spcAft>
              <a:tabLst/>
              <a:defRPr sz="4700"/>
            </a:lvl1pPr>
          </a:lstStyle>
          <a:p>
            <a:pPr marL="0" marR="0" lvl="0" indent="0" defTabSz="908286" rtl="0" eaLnBrk="1" fontAlgn="auto" latinLnBrk="0" hangingPunct="1">
              <a:lnSpc>
                <a:spcPct val="100000"/>
              </a:lnSpc>
              <a:spcBef>
                <a:spcPct val="0"/>
              </a:spcBef>
              <a:spcAft>
                <a:spcPts val="0"/>
              </a:spcAft>
              <a:tabLst/>
              <a:defRPr/>
            </a:pPr>
            <a:r>
              <a:rPr kumimoji="0" lang="ru-RU" sz="42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14" name="Номер слайда 13"/>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385082944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pic>
        <p:nvPicPr>
          <p:cNvPr id="2" name="Picture 2" descr="Z:\Projects\Текущие\Проектная\FNS_2012\_БРЭНДБУК\out\PPT\3_1_present_A4-04.png"/>
          <p:cNvPicPr>
            <a:picLocks noChangeAspect="1" noChangeArrowheads="1"/>
          </p:cNvPicPr>
          <p:nvPr userDrawn="1"/>
        </p:nvPicPr>
        <p:blipFill>
          <a:blip r:embed="rId2" cstate="print"/>
          <a:stretch>
            <a:fillRect/>
          </a:stretch>
        </p:blipFill>
        <p:spPr bwMode="auto">
          <a:xfrm>
            <a:off x="37" y="472"/>
            <a:ext cx="9142643" cy="6855616"/>
          </a:xfrm>
          <a:prstGeom prst="rect">
            <a:avLst/>
          </a:prstGeom>
          <a:noFill/>
        </p:spPr>
      </p:pic>
      <p:sp>
        <p:nvSpPr>
          <p:cNvPr id="3" name="Содержимое 2"/>
          <p:cNvSpPr>
            <a:spLocks noGrp="1"/>
          </p:cNvSpPr>
          <p:nvPr>
            <p:ph idx="1"/>
          </p:nvPr>
        </p:nvSpPr>
        <p:spPr>
          <a:xfrm>
            <a:off x="822672" y="1606908"/>
            <a:ext cx="7320689" cy="4829253"/>
          </a:xfrm>
        </p:spPr>
        <p:txBody>
          <a:bodyPr/>
          <a:lstStyle>
            <a:lvl1pPr marL="316564" indent="0">
              <a:buFontTx/>
              <a:buNone/>
              <a:defRPr b="1">
                <a:latin typeface="+mj-lt"/>
              </a:defRPr>
            </a:lvl1pPr>
            <a:lvl2pPr marL="316564" indent="0">
              <a:defRPr>
                <a:latin typeface="+mj-lt"/>
              </a:defRPr>
            </a:lvl2pPr>
            <a:lvl3pPr marL="547424" indent="-226712">
              <a:defRPr>
                <a:latin typeface="+mj-lt"/>
              </a:defRPr>
            </a:lvl3pPr>
            <a:lvl4pPr marL="0" indent="313798">
              <a:defRPr>
                <a:latin typeface="+mj-lt"/>
              </a:defRPr>
            </a:lvl4pPr>
            <a:lvl5pPr marL="1249687" indent="0">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Заголовок 9"/>
          <p:cNvSpPr>
            <a:spLocks noGrp="1"/>
          </p:cNvSpPr>
          <p:nvPr>
            <p:ph type="title" hasCustomPrompt="1"/>
          </p:nvPr>
        </p:nvSpPr>
        <p:spPr>
          <a:xfrm>
            <a:off x="821926" y="501106"/>
            <a:ext cx="7337901" cy="1105803"/>
          </a:xfrm>
        </p:spPr>
        <p:txBody>
          <a:bodyPr/>
          <a:lstStyle>
            <a:lvl1pPr marL="0" marR="0" indent="0" defTabSz="908286" rtl="0" eaLnBrk="1" fontAlgn="auto" latinLnBrk="0" hangingPunct="1">
              <a:lnSpc>
                <a:spcPct val="100000"/>
              </a:lnSpc>
              <a:spcBef>
                <a:spcPct val="0"/>
              </a:spcBef>
              <a:spcAft>
                <a:spcPts val="0"/>
              </a:spcAft>
              <a:tabLst/>
              <a:defRPr sz="4700"/>
            </a:lvl1pPr>
          </a:lstStyle>
          <a:p>
            <a:pPr marL="0" marR="0" lvl="0" indent="0" defTabSz="908286" rtl="0" eaLnBrk="1" fontAlgn="auto" latinLnBrk="0" hangingPunct="1">
              <a:lnSpc>
                <a:spcPct val="100000"/>
              </a:lnSpc>
              <a:spcBef>
                <a:spcPct val="0"/>
              </a:spcBef>
              <a:spcAft>
                <a:spcPts val="0"/>
              </a:spcAft>
              <a:tabLst/>
              <a:defRPr/>
            </a:pPr>
            <a:r>
              <a:rPr kumimoji="0" lang="ru-RU" sz="42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20" name="Номер слайда 19"/>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295650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3"/>
          <p:cNvSpPr>
            <a:spLocks noGrp="1"/>
          </p:cNvSpPr>
          <p:nvPr>
            <p:ph type="sldNum" sz="quarter" idx="10"/>
          </p:nvPr>
        </p:nvSpPr>
        <p:spPr/>
        <p:txBody>
          <a:bodyPr/>
          <a:lstStyle>
            <a:lvl1pPr>
              <a:defRPr/>
            </a:lvl1pPr>
          </a:lstStyle>
          <a:p>
            <a:pPr>
              <a:defRPr/>
            </a:pPr>
            <a:fld id="{5671062F-E687-4F88-B5A7-98F7FA46F0C6}" type="slidenum">
              <a:rPr lang="ru-RU"/>
              <a:pPr>
                <a:defRPr/>
              </a:pPr>
              <a:t>‹#›</a:t>
            </a:fld>
            <a:endParaRPr lang="ru-RU"/>
          </a:p>
        </p:txBody>
      </p:sp>
    </p:spTree>
  </p:cSld>
  <p:clrMapOvr>
    <a:masterClrMapping/>
  </p:clrMapOvr>
  <p:transition spd="slow">
    <p:pull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6"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37" y="2"/>
            <a:ext cx="9142643" cy="6855616"/>
          </a:xfrm>
          <a:prstGeom prst="rect">
            <a:avLst/>
          </a:prstGeom>
          <a:noFill/>
        </p:spPr>
      </p:pic>
      <p:sp>
        <p:nvSpPr>
          <p:cNvPr id="2" name="Заголовок 1"/>
          <p:cNvSpPr>
            <a:spLocks noGrp="1"/>
          </p:cNvSpPr>
          <p:nvPr>
            <p:ph type="title"/>
          </p:nvPr>
        </p:nvSpPr>
        <p:spPr>
          <a:xfrm>
            <a:off x="822672" y="1012506"/>
            <a:ext cx="7320689" cy="2024630"/>
          </a:xfrm>
        </p:spPr>
        <p:txBody>
          <a:bodyPr anchor="t"/>
          <a:lstStyle>
            <a:lvl1pPr algn="l">
              <a:defRPr sz="4000" b="1" cap="all"/>
            </a:lvl1pPr>
          </a:lstStyle>
          <a:p>
            <a:r>
              <a:rPr lang="ru-RU" smtClean="0"/>
              <a:t>Образец заголовка</a:t>
            </a:r>
            <a:endParaRPr lang="ru-RU" dirty="0"/>
          </a:p>
        </p:txBody>
      </p:sp>
      <p:sp>
        <p:nvSpPr>
          <p:cNvPr id="3" name="Текст 2"/>
          <p:cNvSpPr>
            <a:spLocks noGrp="1"/>
          </p:cNvSpPr>
          <p:nvPr>
            <p:ph type="body" idx="1"/>
          </p:nvPr>
        </p:nvSpPr>
        <p:spPr>
          <a:xfrm>
            <a:off x="822672" y="3429720"/>
            <a:ext cx="7320689" cy="3006404"/>
          </a:xfrm>
        </p:spPr>
        <p:txBody>
          <a:bodyPr anchor="t"/>
          <a:lstStyle>
            <a:lvl1pPr marL="0" indent="0">
              <a:buNone/>
              <a:defRPr sz="2000">
                <a:solidFill>
                  <a:schemeClr val="tx1">
                    <a:tint val="75000"/>
                  </a:schemeClr>
                </a:solidFill>
              </a:defRPr>
            </a:lvl1pPr>
            <a:lvl2pPr marL="454147" indent="0">
              <a:buNone/>
              <a:defRPr sz="1800">
                <a:solidFill>
                  <a:schemeClr val="tx1">
                    <a:tint val="75000"/>
                  </a:schemeClr>
                </a:solidFill>
              </a:defRPr>
            </a:lvl2pPr>
            <a:lvl3pPr marL="908286" indent="0">
              <a:buNone/>
              <a:defRPr sz="1600">
                <a:solidFill>
                  <a:schemeClr val="tx1">
                    <a:tint val="75000"/>
                  </a:schemeClr>
                </a:solidFill>
              </a:defRPr>
            </a:lvl3pPr>
            <a:lvl4pPr marL="1362433" indent="0">
              <a:buNone/>
              <a:defRPr sz="1400">
                <a:solidFill>
                  <a:schemeClr val="tx1">
                    <a:tint val="75000"/>
                  </a:schemeClr>
                </a:solidFill>
              </a:defRPr>
            </a:lvl4pPr>
            <a:lvl5pPr marL="1816580" indent="0">
              <a:buNone/>
              <a:defRPr sz="1400">
                <a:solidFill>
                  <a:schemeClr val="tx1">
                    <a:tint val="75000"/>
                  </a:schemeClr>
                </a:solidFill>
              </a:defRPr>
            </a:lvl5pPr>
            <a:lvl6pPr marL="2270721" indent="0">
              <a:buNone/>
              <a:defRPr sz="1400">
                <a:solidFill>
                  <a:schemeClr val="tx1">
                    <a:tint val="75000"/>
                  </a:schemeClr>
                </a:solidFill>
              </a:defRPr>
            </a:lvl6pPr>
            <a:lvl7pPr marL="2724863" indent="0">
              <a:buNone/>
              <a:defRPr sz="1400">
                <a:solidFill>
                  <a:schemeClr val="tx1">
                    <a:tint val="75000"/>
                  </a:schemeClr>
                </a:solidFill>
              </a:defRPr>
            </a:lvl7pPr>
            <a:lvl8pPr marL="3179014" indent="0">
              <a:buNone/>
              <a:defRPr sz="1400">
                <a:solidFill>
                  <a:schemeClr val="tx1">
                    <a:tint val="75000"/>
                  </a:schemeClr>
                </a:solidFill>
              </a:defRPr>
            </a:lvl8pPr>
            <a:lvl9pPr marL="3633154" indent="0">
              <a:buNone/>
              <a:defRPr sz="1400">
                <a:solidFill>
                  <a:schemeClr val="tx1">
                    <a:tint val="75000"/>
                  </a:schemeClr>
                </a:solidFill>
              </a:defRPr>
            </a:lvl9pPr>
          </a:lstStyle>
          <a:p>
            <a:pPr lvl="0"/>
            <a:r>
              <a:rPr lang="ru-RU" smtClean="0"/>
              <a:t>Образец текста</a:t>
            </a:r>
          </a:p>
        </p:txBody>
      </p:sp>
      <p:sp>
        <p:nvSpPr>
          <p:cNvPr id="14" name="Номер слайда 13"/>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6349093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7"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394" y="1914"/>
            <a:ext cx="9142643" cy="6855616"/>
          </a:xfrm>
          <a:prstGeom prst="rect">
            <a:avLst/>
          </a:prstGeom>
          <a:noFill/>
        </p:spPr>
      </p:pic>
      <p:sp>
        <p:nvSpPr>
          <p:cNvPr id="2" name="Заголовок 1"/>
          <p:cNvSpPr>
            <a:spLocks noGrp="1"/>
          </p:cNvSpPr>
          <p:nvPr>
            <p:ph type="title"/>
          </p:nvPr>
        </p:nvSpPr>
        <p:spPr>
          <a:xfrm>
            <a:off x="822635" y="501068"/>
            <a:ext cx="7337192" cy="1105804"/>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822635" y="1606871"/>
            <a:ext cx="3620764" cy="46957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514966" y="1606871"/>
            <a:ext cx="3644897" cy="46957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Номер слайда 12"/>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405432511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635" y="501067"/>
            <a:ext cx="7864166" cy="1105804"/>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822671" y="1606871"/>
            <a:ext cx="3674753" cy="568003"/>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822671" y="2174876"/>
            <a:ext cx="3674753" cy="42612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572003" y="1606871"/>
            <a:ext cx="3587825" cy="568003"/>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572003" y="2188098"/>
            <a:ext cx="3587825" cy="42480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1" name="Дата 10"/>
          <p:cNvSpPr>
            <a:spLocks noGrp="1"/>
          </p:cNvSpPr>
          <p:nvPr>
            <p:ph type="dt" sz="half" idx="10"/>
          </p:nvPr>
        </p:nvSpPr>
        <p:spPr/>
        <p:txBody>
          <a:bodyPr/>
          <a:lstStyle/>
          <a:p>
            <a:endParaRPr lang="ru-RU">
              <a:solidFill>
                <a:prstClr val="black">
                  <a:tint val="75000"/>
                </a:prstClr>
              </a:solidFill>
            </a:endParaRPr>
          </a:p>
        </p:txBody>
      </p:sp>
      <p:sp>
        <p:nvSpPr>
          <p:cNvPr id="12" name="Номер слайда 11"/>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
        <p:nvSpPr>
          <p:cNvPr id="13" name="Нижний колонтитул 12"/>
          <p:cNvSpPr>
            <a:spLocks noGrp="1"/>
          </p:cNvSpPr>
          <p:nvPr>
            <p:ph type="ftr" sz="quarter" idx="12"/>
          </p:nvPr>
        </p:nvSpPr>
        <p:spPr/>
        <p:txBody>
          <a:bodyPr/>
          <a:lstStyle/>
          <a:p>
            <a:endParaRPr lang="ru-RU">
              <a:solidFill>
                <a:prstClr val="black">
                  <a:tint val="75000"/>
                </a:prstClr>
              </a:solidFill>
            </a:endParaRPr>
          </a:p>
        </p:txBody>
      </p:sp>
    </p:spTree>
    <p:extLst>
      <p:ext uri="{BB962C8B-B14F-4D97-AF65-F5344CB8AC3E}">
        <p14:creationId xmlns:p14="http://schemas.microsoft.com/office/powerpoint/2010/main" val="29508992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394" y="1914"/>
            <a:ext cx="9142643" cy="6855616"/>
          </a:xfrm>
          <a:prstGeom prst="rect">
            <a:avLst/>
          </a:prstGeom>
          <a:noFill/>
        </p:spPr>
      </p:pic>
      <p:sp>
        <p:nvSpPr>
          <p:cNvPr id="2" name="Заголовок 1"/>
          <p:cNvSpPr>
            <a:spLocks noGrp="1"/>
          </p:cNvSpPr>
          <p:nvPr>
            <p:ph type="title"/>
          </p:nvPr>
        </p:nvSpPr>
        <p:spPr>
          <a:xfrm>
            <a:off x="822635" y="501068"/>
            <a:ext cx="7864166" cy="1105804"/>
          </a:xfrm>
        </p:spPr>
        <p:txBody>
          <a:bodyPr/>
          <a:lstStyle>
            <a:lvl1pPr algn="l">
              <a:defRPr/>
            </a:lvl1pPr>
          </a:lstStyle>
          <a:p>
            <a:r>
              <a:rPr lang="ru-RU" smtClean="0"/>
              <a:t>Образец заголовка</a:t>
            </a:r>
            <a:endParaRPr lang="ru-RU" dirty="0"/>
          </a:p>
        </p:txBody>
      </p:sp>
      <p:sp>
        <p:nvSpPr>
          <p:cNvPr id="11" name="Дата 10"/>
          <p:cNvSpPr>
            <a:spLocks noGrp="1"/>
          </p:cNvSpPr>
          <p:nvPr>
            <p:ph type="dt" sz="half" idx="10"/>
          </p:nvPr>
        </p:nvSpPr>
        <p:spPr/>
        <p:txBody>
          <a:bodyPr/>
          <a:lstStyle/>
          <a:p>
            <a:endParaRPr lang="ru-RU">
              <a:solidFill>
                <a:prstClr val="black">
                  <a:tint val="75000"/>
                </a:prstClr>
              </a:solidFill>
            </a:endParaRPr>
          </a:p>
        </p:txBody>
      </p:sp>
      <p:sp>
        <p:nvSpPr>
          <p:cNvPr id="12" name="Номер слайда 11"/>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
        <p:nvSpPr>
          <p:cNvPr id="13" name="Нижний колонтитул 12"/>
          <p:cNvSpPr>
            <a:spLocks noGrp="1"/>
          </p:cNvSpPr>
          <p:nvPr>
            <p:ph type="ftr" sz="quarter" idx="12"/>
          </p:nvPr>
        </p:nvSpPr>
        <p:spPr/>
        <p:txBody>
          <a:bodyPr/>
          <a:lstStyle/>
          <a:p>
            <a:endParaRPr lang="ru-RU">
              <a:solidFill>
                <a:prstClr val="black">
                  <a:tint val="75000"/>
                </a:prstClr>
              </a:solidFill>
            </a:endParaRPr>
          </a:p>
        </p:txBody>
      </p:sp>
    </p:spTree>
    <p:extLst>
      <p:ext uri="{BB962C8B-B14F-4D97-AF65-F5344CB8AC3E}">
        <p14:creationId xmlns:p14="http://schemas.microsoft.com/office/powerpoint/2010/main" val="22145051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5"/>
          <p:cNvSpPr>
            <a:spLocks noGrp="1"/>
          </p:cNvSpPr>
          <p:nvPr>
            <p:ph type="sldNum" sz="quarter" idx="4"/>
          </p:nvPr>
        </p:nvSpPr>
        <p:spPr>
          <a:xfrm>
            <a:off x="8191048" y="5872591"/>
            <a:ext cx="567428" cy="653106"/>
          </a:xfrm>
          <a:prstGeom prst="rect">
            <a:avLst/>
          </a:prstGeom>
        </p:spPr>
        <p:txBody>
          <a:bodyPr vert="horz" lIns="90832" tIns="45416" rIns="90832" bIns="45416" rtlCol="0" anchor="ctr">
            <a:normAutofit/>
          </a:bodyPr>
          <a:lstStyle>
            <a:lvl1pPr algn="ctr">
              <a:defRPr sz="2400" i="0">
                <a:solidFill>
                  <a:schemeClr val="bg1"/>
                </a:solidFill>
                <a:latin typeface="+mj-lt"/>
              </a:defRPr>
            </a:lvl1p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251122924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435100"/>
            <a:ext cx="3008313" cy="4691063"/>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20E89E6-FE54-4E13-859C-1FA908D70D39}" type="slidenum">
              <a:rPr lang="ru-RU" smtClean="0">
                <a:solidFill>
                  <a:prstClr val="white"/>
                </a:solidFill>
              </a:rPr>
              <a:pPr/>
              <a:t>‹#›</a:t>
            </a:fld>
            <a:endParaRPr lang="ru-RU">
              <a:solidFill>
                <a:prstClr val="white"/>
              </a:solidFill>
            </a:endParaRPr>
          </a:p>
        </p:txBody>
      </p:sp>
    </p:spTree>
    <p:extLst>
      <p:ext uri="{BB962C8B-B14F-4D97-AF65-F5344CB8AC3E}">
        <p14:creationId xmlns:p14="http://schemas.microsoft.com/office/powerpoint/2010/main" val="9277427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20E89E6-FE54-4E13-859C-1FA908D70D39}" type="slidenum">
              <a:rPr lang="ru-RU" smtClean="0">
                <a:solidFill>
                  <a:prstClr val="white"/>
                </a:solidFill>
              </a:rPr>
              <a:pPr/>
              <a:t>‹#›</a:t>
            </a:fld>
            <a:endParaRPr lang="ru-RU">
              <a:solidFill>
                <a:prstClr val="white"/>
              </a:solidFill>
            </a:endParaRPr>
          </a:p>
        </p:txBody>
      </p:sp>
    </p:spTree>
    <p:extLst>
      <p:ext uri="{BB962C8B-B14F-4D97-AF65-F5344CB8AC3E}">
        <p14:creationId xmlns:p14="http://schemas.microsoft.com/office/powerpoint/2010/main" val="29836359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20E89E6-FE54-4E13-859C-1FA908D70D39}" type="slidenum">
              <a:rPr lang="ru-RU" smtClean="0">
                <a:solidFill>
                  <a:prstClr val="white"/>
                </a:solidFill>
              </a:rPr>
              <a:pPr/>
              <a:t>‹#›</a:t>
            </a:fld>
            <a:endParaRPr lang="ru-RU">
              <a:solidFill>
                <a:prstClr val="white"/>
              </a:solidFill>
            </a:endParaRPr>
          </a:p>
        </p:txBody>
      </p:sp>
    </p:spTree>
    <p:extLst>
      <p:ext uri="{BB962C8B-B14F-4D97-AF65-F5344CB8AC3E}">
        <p14:creationId xmlns:p14="http://schemas.microsoft.com/office/powerpoint/2010/main" val="428355366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3350" y="303213"/>
            <a:ext cx="2405063" cy="6451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988" y="303213"/>
            <a:ext cx="7065962" cy="6451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20E89E6-FE54-4E13-859C-1FA908D70D39}" type="slidenum">
              <a:rPr lang="ru-RU" smtClean="0">
                <a:solidFill>
                  <a:prstClr val="white"/>
                </a:solidFill>
              </a:rPr>
              <a:pPr/>
              <a:t>‹#›</a:t>
            </a:fld>
            <a:endParaRPr lang="ru-RU">
              <a:solidFill>
                <a:prstClr val="white"/>
              </a:solidFill>
            </a:endParaRPr>
          </a:p>
        </p:txBody>
      </p:sp>
    </p:spTree>
    <p:extLst>
      <p:ext uri="{BB962C8B-B14F-4D97-AF65-F5344CB8AC3E}">
        <p14:creationId xmlns:p14="http://schemas.microsoft.com/office/powerpoint/2010/main" val="254634172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Z:\Projects\Текущие\Проектная\FNS_2012\_БРЭНДБУК\out\PPT\3_1_present-0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449"/>
            <a:ext cx="9142642" cy="6855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p:nvPr>
        </p:nvSpPr>
        <p:spPr>
          <a:xfrm>
            <a:off x="685800" y="3363697"/>
            <a:ext cx="7772400" cy="1470025"/>
          </a:xfrm>
        </p:spPr>
        <p:txBody>
          <a:bodyPr>
            <a:normAutofit/>
          </a:bodyPr>
          <a:lstStyle>
            <a:lvl1pPr>
              <a:defRPr sz="5000" b="1">
                <a:solidFill>
                  <a:schemeClr val="bg1"/>
                </a:solidFill>
                <a:latin typeface="+mj-lt"/>
              </a:defRPr>
            </a:lvl1pPr>
          </a:lstStyle>
          <a:p>
            <a:r>
              <a:rPr lang="en-US" dirty="0" smtClean="0"/>
              <a:t>Образец заголовка</a:t>
            </a:r>
            <a:endParaRPr lang="ru-RU" dirty="0"/>
          </a:p>
        </p:txBody>
      </p:sp>
      <p:sp>
        <p:nvSpPr>
          <p:cNvPr id="3" name="Подзаголовок 2"/>
          <p:cNvSpPr>
            <a:spLocks noGrp="1"/>
          </p:cNvSpPr>
          <p:nvPr>
            <p:ph type="subTitle" idx="1"/>
          </p:nvPr>
        </p:nvSpPr>
        <p:spPr>
          <a:xfrm>
            <a:off x="1371600" y="4865834"/>
            <a:ext cx="6400800" cy="1752600"/>
          </a:xfrm>
        </p:spPr>
        <p:txBody>
          <a:bodyPr>
            <a:normAutofit/>
          </a:bodyPr>
          <a:lstStyle>
            <a:lvl1pPr marL="0" indent="0" algn="ctr">
              <a:buNone/>
              <a:defRPr sz="2800" b="0">
                <a:solidFill>
                  <a:schemeClr val="bg1"/>
                </a:solidFill>
                <a:latin typeface="+mj-lt"/>
              </a:defRPr>
            </a:lvl1pPr>
            <a:lvl2pPr marL="456474" indent="0" algn="ctr">
              <a:buNone/>
              <a:defRPr>
                <a:solidFill>
                  <a:schemeClr val="tx1">
                    <a:tint val="75000"/>
                  </a:schemeClr>
                </a:solidFill>
              </a:defRPr>
            </a:lvl2pPr>
            <a:lvl3pPr marL="912949" indent="0" algn="ctr">
              <a:buNone/>
              <a:defRPr>
                <a:solidFill>
                  <a:schemeClr val="tx1">
                    <a:tint val="75000"/>
                  </a:schemeClr>
                </a:solidFill>
              </a:defRPr>
            </a:lvl3pPr>
            <a:lvl4pPr marL="1369423" indent="0" algn="ctr">
              <a:buNone/>
              <a:defRPr>
                <a:solidFill>
                  <a:schemeClr val="tx1">
                    <a:tint val="75000"/>
                  </a:schemeClr>
                </a:solidFill>
              </a:defRPr>
            </a:lvl4pPr>
            <a:lvl5pPr marL="1825899" indent="0" algn="ctr">
              <a:buNone/>
              <a:defRPr>
                <a:solidFill>
                  <a:schemeClr val="tx1">
                    <a:tint val="75000"/>
                  </a:schemeClr>
                </a:solidFill>
              </a:defRPr>
            </a:lvl5pPr>
            <a:lvl6pPr marL="2282371" indent="0" algn="ctr">
              <a:buNone/>
              <a:defRPr>
                <a:solidFill>
                  <a:schemeClr val="tx1">
                    <a:tint val="75000"/>
                  </a:schemeClr>
                </a:solidFill>
              </a:defRPr>
            </a:lvl6pPr>
            <a:lvl7pPr marL="2738848" indent="0" algn="ctr">
              <a:buNone/>
              <a:defRPr>
                <a:solidFill>
                  <a:schemeClr val="tx1">
                    <a:tint val="75000"/>
                  </a:schemeClr>
                </a:solidFill>
              </a:defRPr>
            </a:lvl7pPr>
            <a:lvl8pPr marL="3195322" indent="0" algn="ctr">
              <a:buNone/>
              <a:defRPr>
                <a:solidFill>
                  <a:schemeClr val="tx1">
                    <a:tint val="75000"/>
                  </a:schemeClr>
                </a:solidFill>
              </a:defRPr>
            </a:lvl8pPr>
            <a:lvl9pPr marL="3651794" indent="0" algn="ctr">
              <a:buNone/>
              <a:defRPr>
                <a:solidFill>
                  <a:schemeClr val="tx1">
                    <a:tint val="75000"/>
                  </a:schemeClr>
                </a:solidFill>
              </a:defRPr>
            </a:lvl9pPr>
          </a:lstStyle>
          <a:p>
            <a:r>
              <a:rPr lang="en-US" dirty="0" smtClean="0"/>
              <a:t>Образец подзаголовка</a:t>
            </a:r>
            <a:endParaRPr lang="ru-RU" dirty="0"/>
          </a:p>
        </p:txBody>
      </p:sp>
    </p:spTree>
    <p:extLst>
      <p:ext uri="{BB962C8B-B14F-4D97-AF65-F5344CB8AC3E}">
        <p14:creationId xmlns:p14="http://schemas.microsoft.com/office/powerpoint/2010/main" val="365708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435100"/>
            <a:ext cx="3008313" cy="4691063"/>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Номер слайда 13"/>
          <p:cNvSpPr>
            <a:spLocks noGrp="1"/>
          </p:cNvSpPr>
          <p:nvPr>
            <p:ph type="sldNum" sz="quarter" idx="10"/>
          </p:nvPr>
        </p:nvSpPr>
        <p:spPr/>
        <p:txBody>
          <a:bodyPr/>
          <a:lstStyle>
            <a:lvl1pPr>
              <a:defRPr/>
            </a:lvl1pPr>
          </a:lstStyle>
          <a:p>
            <a:pPr>
              <a:defRPr/>
            </a:pPr>
            <a:fld id="{9E1B4257-1479-42CC-9CA2-E872D485CAE0}" type="slidenum">
              <a:rPr lang="ru-RU"/>
              <a:pPr>
                <a:defRPr/>
              </a:pPr>
              <a:t>‹#›</a:t>
            </a:fld>
            <a:endParaRPr lang="ru-RU"/>
          </a:p>
        </p:txBody>
      </p:sp>
    </p:spTree>
  </p:cSld>
  <p:clrMapOvr>
    <a:masterClrMapping/>
  </p:clrMapOvr>
  <p:transition spd="slow">
    <p:pull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 y="0"/>
            <a:ext cx="9142643" cy="6855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43" y="1012506"/>
            <a:ext cx="7320689" cy="2024630"/>
          </a:xfrm>
        </p:spPr>
        <p:txBody>
          <a:bodyPr anchor="t"/>
          <a:lstStyle>
            <a:lvl1pPr algn="l">
              <a:defRPr sz="4000" b="1" cap="all"/>
            </a:lvl1pPr>
          </a:lstStyle>
          <a:p>
            <a:r>
              <a:rPr lang="ru-RU" smtClean="0"/>
              <a:t>Образец заголовка</a:t>
            </a:r>
            <a:endParaRPr lang="ru-RU" dirty="0"/>
          </a:p>
        </p:txBody>
      </p:sp>
      <p:sp>
        <p:nvSpPr>
          <p:cNvPr id="3" name="Текст 2"/>
          <p:cNvSpPr>
            <a:spLocks noGrp="1"/>
          </p:cNvSpPr>
          <p:nvPr>
            <p:ph type="body" idx="1"/>
          </p:nvPr>
        </p:nvSpPr>
        <p:spPr>
          <a:xfrm>
            <a:off x="822643" y="3429720"/>
            <a:ext cx="7320689" cy="3006404"/>
          </a:xfrm>
        </p:spPr>
        <p:txBody>
          <a:bodyPr/>
          <a:lstStyle>
            <a:lvl1pPr marL="0" indent="0">
              <a:buNone/>
              <a:defRPr sz="2000">
                <a:solidFill>
                  <a:schemeClr val="tx1">
                    <a:tint val="75000"/>
                  </a:schemeClr>
                </a:solidFill>
              </a:defRPr>
            </a:lvl1pPr>
            <a:lvl2pPr marL="456474" indent="0">
              <a:buNone/>
              <a:defRPr sz="1800">
                <a:solidFill>
                  <a:schemeClr val="tx1">
                    <a:tint val="75000"/>
                  </a:schemeClr>
                </a:solidFill>
              </a:defRPr>
            </a:lvl2pPr>
            <a:lvl3pPr marL="912949" indent="0">
              <a:buNone/>
              <a:defRPr sz="1600">
                <a:solidFill>
                  <a:schemeClr val="tx1">
                    <a:tint val="75000"/>
                  </a:schemeClr>
                </a:solidFill>
              </a:defRPr>
            </a:lvl3pPr>
            <a:lvl4pPr marL="1369423" indent="0">
              <a:buNone/>
              <a:defRPr sz="1400">
                <a:solidFill>
                  <a:schemeClr val="tx1">
                    <a:tint val="75000"/>
                  </a:schemeClr>
                </a:solidFill>
              </a:defRPr>
            </a:lvl4pPr>
            <a:lvl5pPr marL="1825899" indent="0">
              <a:buNone/>
              <a:defRPr sz="1400">
                <a:solidFill>
                  <a:schemeClr val="tx1">
                    <a:tint val="75000"/>
                  </a:schemeClr>
                </a:solidFill>
              </a:defRPr>
            </a:lvl5pPr>
            <a:lvl6pPr marL="2282371" indent="0">
              <a:buNone/>
              <a:defRPr sz="1400">
                <a:solidFill>
                  <a:schemeClr val="tx1">
                    <a:tint val="75000"/>
                  </a:schemeClr>
                </a:solidFill>
              </a:defRPr>
            </a:lvl6pPr>
            <a:lvl7pPr marL="2738848" indent="0">
              <a:buNone/>
              <a:defRPr sz="1400">
                <a:solidFill>
                  <a:schemeClr val="tx1">
                    <a:tint val="75000"/>
                  </a:schemeClr>
                </a:solidFill>
              </a:defRPr>
            </a:lvl7pPr>
            <a:lvl8pPr marL="3195322" indent="0">
              <a:buNone/>
              <a:defRPr sz="1400">
                <a:solidFill>
                  <a:schemeClr val="tx1">
                    <a:tint val="75000"/>
                  </a:schemeClr>
                </a:solidFill>
              </a:defRPr>
            </a:lvl8pPr>
            <a:lvl9pPr marL="3651794" indent="0">
              <a:buNone/>
              <a:defRPr sz="1400">
                <a:solidFill>
                  <a:schemeClr val="tx1">
                    <a:tint val="75000"/>
                  </a:schemeClr>
                </a:solidFill>
              </a:defRPr>
            </a:lvl9pPr>
          </a:lstStyle>
          <a:p>
            <a:pPr lvl="0"/>
            <a:r>
              <a:rPr lang="ru-RU" smtClean="0"/>
              <a:t>Образец текста</a:t>
            </a:r>
          </a:p>
        </p:txBody>
      </p:sp>
      <p:sp>
        <p:nvSpPr>
          <p:cNvPr id="5" name="Номер слайда 13"/>
          <p:cNvSpPr>
            <a:spLocks noGrp="1"/>
          </p:cNvSpPr>
          <p:nvPr>
            <p:ph type="sldNum" sz="quarter" idx="10"/>
          </p:nvPr>
        </p:nvSpPr>
        <p:spPr/>
        <p:txBody>
          <a:bodyPr/>
          <a:lstStyle>
            <a:lvl1pPr>
              <a:defRPr/>
            </a:lvl1pPr>
          </a:lstStyle>
          <a:p>
            <a:pPr>
              <a:defRPr/>
            </a:pPr>
            <a:fld id="{9AE30E15-2C58-4713-A5B5-1FAF59A52D14}"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9977215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442"/>
            <a:ext cx="9142642" cy="685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5" y="501068"/>
            <a:ext cx="7337192" cy="1105804"/>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822635" y="1606871"/>
            <a:ext cx="3620764" cy="46957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514937" y="1606871"/>
            <a:ext cx="3644897" cy="46957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Номер слайда 12"/>
          <p:cNvSpPr>
            <a:spLocks noGrp="1"/>
          </p:cNvSpPr>
          <p:nvPr>
            <p:ph type="sldNum" sz="quarter" idx="10"/>
          </p:nvPr>
        </p:nvSpPr>
        <p:spPr/>
        <p:txBody>
          <a:bodyPr/>
          <a:lstStyle>
            <a:lvl1pPr>
              <a:defRPr/>
            </a:lvl1pPr>
          </a:lstStyle>
          <a:p>
            <a:pPr>
              <a:defRPr/>
            </a:pPr>
            <a:fld id="{414BE24A-73E6-4084-A0E5-A62A533DA357}"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38861246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635" y="501067"/>
            <a:ext cx="7864166" cy="1105804"/>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822642" y="1606871"/>
            <a:ext cx="3674753" cy="568003"/>
          </a:xfrm>
        </p:spPr>
        <p:txBody>
          <a:bodyPr anchor="b"/>
          <a:lstStyle>
            <a:lvl1pPr marL="0" indent="0">
              <a:buNone/>
              <a:defRPr sz="2400" b="1"/>
            </a:lvl1pPr>
            <a:lvl2pPr marL="456474" indent="0">
              <a:buNone/>
              <a:defRPr sz="2000" b="1"/>
            </a:lvl2pPr>
            <a:lvl3pPr marL="912949" indent="0">
              <a:buNone/>
              <a:defRPr sz="1800" b="1"/>
            </a:lvl3pPr>
            <a:lvl4pPr marL="1369423" indent="0">
              <a:buNone/>
              <a:defRPr sz="1600" b="1"/>
            </a:lvl4pPr>
            <a:lvl5pPr marL="1825899" indent="0">
              <a:buNone/>
              <a:defRPr sz="1600" b="1"/>
            </a:lvl5pPr>
            <a:lvl6pPr marL="2282371" indent="0">
              <a:buNone/>
              <a:defRPr sz="1600" b="1"/>
            </a:lvl6pPr>
            <a:lvl7pPr marL="2738848" indent="0">
              <a:buNone/>
              <a:defRPr sz="1600" b="1"/>
            </a:lvl7pPr>
            <a:lvl8pPr marL="3195322" indent="0">
              <a:buNone/>
              <a:defRPr sz="1600" b="1"/>
            </a:lvl8pPr>
            <a:lvl9pPr marL="3651794"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822642" y="2174876"/>
            <a:ext cx="3674753" cy="42612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572003" y="1606871"/>
            <a:ext cx="3587825" cy="568003"/>
          </a:xfrm>
        </p:spPr>
        <p:txBody>
          <a:bodyPr anchor="b"/>
          <a:lstStyle>
            <a:lvl1pPr marL="0" indent="0">
              <a:buNone/>
              <a:defRPr sz="2400" b="1"/>
            </a:lvl1pPr>
            <a:lvl2pPr marL="456474" indent="0">
              <a:buNone/>
              <a:defRPr sz="2000" b="1"/>
            </a:lvl2pPr>
            <a:lvl3pPr marL="912949" indent="0">
              <a:buNone/>
              <a:defRPr sz="1800" b="1"/>
            </a:lvl3pPr>
            <a:lvl4pPr marL="1369423" indent="0">
              <a:buNone/>
              <a:defRPr sz="1600" b="1"/>
            </a:lvl4pPr>
            <a:lvl5pPr marL="1825899" indent="0">
              <a:buNone/>
              <a:defRPr sz="1600" b="1"/>
            </a:lvl5pPr>
            <a:lvl6pPr marL="2282371" indent="0">
              <a:buNone/>
              <a:defRPr sz="1600" b="1"/>
            </a:lvl6pPr>
            <a:lvl7pPr marL="2738848" indent="0">
              <a:buNone/>
              <a:defRPr sz="1600" b="1"/>
            </a:lvl7pPr>
            <a:lvl8pPr marL="3195322" indent="0">
              <a:buNone/>
              <a:defRPr sz="1600" b="1"/>
            </a:lvl8pPr>
            <a:lvl9pPr marL="3651794"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572003" y="2188098"/>
            <a:ext cx="3587825" cy="42480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3"/>
          <p:cNvSpPr>
            <a:spLocks noGrp="1"/>
          </p:cNvSpPr>
          <p:nvPr>
            <p:ph type="dt" sz="half" idx="10"/>
          </p:nvPr>
        </p:nvSpPr>
        <p:spPr/>
        <p:txBody>
          <a:bodyPr/>
          <a:lstStyle>
            <a:lvl1pPr>
              <a:defRPr/>
            </a:lvl1pPr>
          </a:lstStyle>
          <a:p>
            <a:pPr>
              <a:defRPr/>
            </a:pPr>
            <a:fld id="{7B7C2035-7073-4744-8904-A6E0B9260901}" type="datetime1">
              <a:rPr lang="ru-RU"/>
              <a:pPr>
                <a:defRPr/>
              </a:pPr>
              <a:t>26.02.2020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9D91150-CC72-49BC-B222-7A2FFB08BBBA}"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260929560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442"/>
            <a:ext cx="9142642" cy="685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5" y="501068"/>
            <a:ext cx="7864166" cy="1105804"/>
          </a:xfrm>
        </p:spPr>
        <p:txBody>
          <a:bodyPr/>
          <a:lstStyle>
            <a:lvl1pPr algn="l">
              <a:defRPr/>
            </a:lvl1pPr>
          </a:lstStyle>
          <a:p>
            <a:r>
              <a:rPr lang="ru-RU" smtClean="0"/>
              <a:t>Образец заголовка</a:t>
            </a:r>
            <a:endParaRPr lang="ru-RU" dirty="0"/>
          </a:p>
        </p:txBody>
      </p:sp>
      <p:sp>
        <p:nvSpPr>
          <p:cNvPr id="4" name="Дата 10"/>
          <p:cNvSpPr>
            <a:spLocks noGrp="1"/>
          </p:cNvSpPr>
          <p:nvPr>
            <p:ph type="dt" sz="half" idx="10"/>
          </p:nvPr>
        </p:nvSpPr>
        <p:spPr/>
        <p:txBody>
          <a:bodyPr/>
          <a:lstStyle>
            <a:lvl1pPr>
              <a:defRPr/>
            </a:lvl1pPr>
          </a:lstStyle>
          <a:p>
            <a:pPr>
              <a:defRPr/>
            </a:pPr>
            <a:fld id="{A73CC094-1FC0-4389-872B-EFC319315F45}" type="datetime1">
              <a:rPr lang="ru-RU"/>
              <a:pPr>
                <a:defRPr/>
              </a:pPr>
              <a:t>26.02.2020</a:t>
            </a:fld>
            <a:endParaRPr lang="ru-RU"/>
          </a:p>
        </p:txBody>
      </p:sp>
      <p:sp>
        <p:nvSpPr>
          <p:cNvPr id="5" name="Номер слайда 11"/>
          <p:cNvSpPr>
            <a:spLocks noGrp="1"/>
          </p:cNvSpPr>
          <p:nvPr>
            <p:ph type="sldNum" sz="quarter" idx="11"/>
          </p:nvPr>
        </p:nvSpPr>
        <p:spPr/>
        <p:txBody>
          <a:bodyPr/>
          <a:lstStyle>
            <a:lvl1pPr>
              <a:defRPr/>
            </a:lvl1pPr>
          </a:lstStyle>
          <a:p>
            <a:pPr>
              <a:defRPr/>
            </a:pPr>
            <a:fld id="{32AD3ECE-4B1D-4F40-BBB2-4E77FB5CBB52}" type="slidenum">
              <a:rPr lang="ru-RU">
                <a:solidFill>
                  <a:prstClr val="white"/>
                </a:solidFill>
              </a:rPr>
              <a:pPr>
                <a:defRPr/>
              </a:pPr>
              <a:t>‹#›</a:t>
            </a:fld>
            <a:endParaRPr lang="ru-RU" dirty="0">
              <a:solidFill>
                <a:prstClr val="white"/>
              </a:solidFill>
            </a:endParaRPr>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16942627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90E9D08B-7611-4D7D-ADFE-E958F831EF13}" type="datetime1">
              <a:rPr lang="ru-RU"/>
              <a:pPr>
                <a:defRPr/>
              </a:pPr>
              <a:t>26.02.2020</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a:xfrm>
            <a:off x="8191048" y="5873152"/>
            <a:ext cx="567428" cy="652251"/>
          </a:xfrm>
        </p:spPr>
        <p:txBody>
          <a:bodyPr/>
          <a:lstStyle>
            <a:lvl1pPr algn="ctr">
              <a:defRPr sz="2400" i="0">
                <a:solidFill>
                  <a:schemeClr val="bg1"/>
                </a:solidFill>
                <a:latin typeface="+mj-lt"/>
              </a:defRPr>
            </a:lvl1pPr>
          </a:lstStyle>
          <a:p>
            <a:pPr>
              <a:defRPr/>
            </a:pPr>
            <a:fld id="{A345A86D-AB8B-4361-8595-2C58047FF987}"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289819804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9"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9" y="1435100"/>
            <a:ext cx="3008313" cy="4691063"/>
          </a:xfrm>
        </p:spPr>
        <p:txBody>
          <a:bodyPr/>
          <a:lstStyle>
            <a:lvl1pPr marL="0" indent="0">
              <a:buNone/>
              <a:defRPr sz="1400"/>
            </a:lvl1pPr>
            <a:lvl2pPr marL="456474" indent="0">
              <a:buNone/>
              <a:defRPr sz="1200"/>
            </a:lvl2pPr>
            <a:lvl3pPr marL="912949" indent="0">
              <a:buNone/>
              <a:defRPr sz="1000"/>
            </a:lvl3pPr>
            <a:lvl4pPr marL="1369423" indent="0">
              <a:buNone/>
              <a:defRPr sz="900"/>
            </a:lvl4pPr>
            <a:lvl5pPr marL="1825899" indent="0">
              <a:buNone/>
              <a:defRPr sz="900"/>
            </a:lvl5pPr>
            <a:lvl6pPr marL="2282371" indent="0">
              <a:buNone/>
              <a:defRPr sz="900"/>
            </a:lvl6pPr>
            <a:lvl7pPr marL="2738848" indent="0">
              <a:buNone/>
              <a:defRPr sz="900"/>
            </a:lvl7pPr>
            <a:lvl8pPr marL="3195322" indent="0">
              <a:buNone/>
              <a:defRPr sz="900"/>
            </a:lvl8pPr>
            <a:lvl9pPr marL="3651794"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4A8B785-2795-4169-A505-8E00FC81A506}" type="datetime1">
              <a:rPr lang="ru-RU"/>
              <a:pPr>
                <a:defRPr/>
              </a:pPr>
              <a:t>26.02.2020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C1EC766-4BF8-46EE-B64F-79A5F462263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18913750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6474" indent="0">
              <a:buNone/>
              <a:defRPr sz="2800"/>
            </a:lvl2pPr>
            <a:lvl3pPr marL="912949" indent="0">
              <a:buNone/>
              <a:defRPr sz="2400"/>
            </a:lvl3pPr>
            <a:lvl4pPr marL="1369423" indent="0">
              <a:buNone/>
              <a:defRPr sz="2000"/>
            </a:lvl4pPr>
            <a:lvl5pPr marL="1825899" indent="0">
              <a:buNone/>
              <a:defRPr sz="2000"/>
            </a:lvl5pPr>
            <a:lvl6pPr marL="2282371" indent="0">
              <a:buNone/>
              <a:defRPr sz="2000"/>
            </a:lvl6pPr>
            <a:lvl7pPr marL="2738848" indent="0">
              <a:buNone/>
              <a:defRPr sz="2000"/>
            </a:lvl7pPr>
            <a:lvl8pPr marL="3195322" indent="0">
              <a:buNone/>
              <a:defRPr sz="2000"/>
            </a:lvl8pPr>
            <a:lvl9pPr marL="3651794"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6474" indent="0">
              <a:buNone/>
              <a:defRPr sz="1200"/>
            </a:lvl2pPr>
            <a:lvl3pPr marL="912949" indent="0">
              <a:buNone/>
              <a:defRPr sz="1000"/>
            </a:lvl3pPr>
            <a:lvl4pPr marL="1369423" indent="0">
              <a:buNone/>
              <a:defRPr sz="900"/>
            </a:lvl4pPr>
            <a:lvl5pPr marL="1825899" indent="0">
              <a:buNone/>
              <a:defRPr sz="900"/>
            </a:lvl5pPr>
            <a:lvl6pPr marL="2282371" indent="0">
              <a:buNone/>
              <a:defRPr sz="900"/>
            </a:lvl6pPr>
            <a:lvl7pPr marL="2738848" indent="0">
              <a:buNone/>
              <a:defRPr sz="900"/>
            </a:lvl7pPr>
            <a:lvl8pPr marL="3195322" indent="0">
              <a:buNone/>
              <a:defRPr sz="900"/>
            </a:lvl8pPr>
            <a:lvl9pPr marL="3651794"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CF6E228-887D-4DA8-A350-B649696BC384}" type="datetime1">
              <a:rPr lang="ru-RU"/>
              <a:pPr>
                <a:defRPr/>
              </a:pPr>
              <a:t>26.02.2020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E46E06E-CC24-4B74-B084-F2430699FC6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207834270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CF86057-B8E1-447C-B975-1C893B8D16CB}" type="datetime1">
              <a:rPr lang="ru-RU"/>
              <a:pPr>
                <a:defRPr/>
              </a:pPr>
              <a:t>26.02.2020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FC9DCA4-1B22-47DB-821B-DB11259754A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401961009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3350" y="303213"/>
            <a:ext cx="2405063" cy="6451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988" y="303213"/>
            <a:ext cx="7065962" cy="6451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3B1FA98-8B95-4B77-A573-E4A4396AF40B}" type="datetime1">
              <a:rPr lang="ru-RU"/>
              <a:pPr>
                <a:defRPr/>
              </a:pPr>
              <a:t>26.02.2020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5F50077-58BF-4F10-B8CC-D2B95C1C5ED4}"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4912640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pic>
        <p:nvPicPr>
          <p:cNvPr id="4"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88" y="1591"/>
            <a:ext cx="9142412"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5926160" y="5127641"/>
            <a:ext cx="923925" cy="37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35" tIns="40018" rIns="80035" bIns="40018"/>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1042988" eaLnBrk="0" fontAlgn="base" hangingPunct="0">
              <a:spcBef>
                <a:spcPct val="0"/>
              </a:spcBef>
              <a:spcAft>
                <a:spcPct val="0"/>
              </a:spcAft>
              <a:defRPr sz="2100">
                <a:solidFill>
                  <a:schemeClr val="tx1"/>
                </a:solidFill>
                <a:latin typeface="Arial" pitchFamily="34" charset="0"/>
              </a:defRPr>
            </a:lvl6pPr>
            <a:lvl7pPr marL="2971800" indent="-228600" defTabSz="1042988" eaLnBrk="0" fontAlgn="base" hangingPunct="0">
              <a:spcBef>
                <a:spcPct val="0"/>
              </a:spcBef>
              <a:spcAft>
                <a:spcPct val="0"/>
              </a:spcAft>
              <a:defRPr sz="2100">
                <a:solidFill>
                  <a:schemeClr val="tx1"/>
                </a:solidFill>
                <a:latin typeface="Arial" pitchFamily="34" charset="0"/>
              </a:defRPr>
            </a:lvl7pPr>
            <a:lvl8pPr marL="3429000" indent="-228600" defTabSz="1042988" eaLnBrk="0" fontAlgn="base" hangingPunct="0">
              <a:spcBef>
                <a:spcPct val="0"/>
              </a:spcBef>
              <a:spcAft>
                <a:spcPct val="0"/>
              </a:spcAft>
              <a:defRPr sz="2100">
                <a:solidFill>
                  <a:schemeClr val="tx1"/>
                </a:solidFill>
                <a:latin typeface="Arial" pitchFamily="34" charset="0"/>
              </a:defRPr>
            </a:lvl8pPr>
            <a:lvl9pPr marL="3886200" indent="-228600" defTabSz="1042988" eaLnBrk="0" fontAlgn="base" hangingPunct="0">
              <a:spcBef>
                <a:spcPct val="0"/>
              </a:spcBef>
              <a:spcAft>
                <a:spcPct val="0"/>
              </a:spcAft>
              <a:defRPr sz="2100">
                <a:solidFill>
                  <a:schemeClr val="tx1"/>
                </a:solidFill>
                <a:latin typeface="Arial" pitchFamily="34" charset="0"/>
              </a:defRPr>
            </a:lvl9pPr>
          </a:lstStyle>
          <a:p>
            <a:pPr defTabSz="911280" eaLnBrk="1" hangingPunct="1">
              <a:defRPr/>
            </a:pPr>
            <a:endParaRPr lang="ru-RU" b="0" smtClean="0">
              <a:solidFill>
                <a:srgbClr val="0066B3"/>
              </a:solidFill>
              <a:latin typeface="Calibri" pitchFamily="34" charset="0"/>
            </a:endParaRPr>
          </a:p>
        </p:txBody>
      </p:sp>
      <p:sp>
        <p:nvSpPr>
          <p:cNvPr id="3" name="Содержимое 2"/>
          <p:cNvSpPr>
            <a:spLocks noGrp="1"/>
          </p:cNvSpPr>
          <p:nvPr>
            <p:ph idx="1"/>
          </p:nvPr>
        </p:nvSpPr>
        <p:spPr>
          <a:xfrm>
            <a:off x="822644" y="1606880"/>
            <a:ext cx="7320689" cy="4829253"/>
          </a:xfrm>
        </p:spPr>
        <p:txBody>
          <a:bodyPr/>
          <a:lstStyle>
            <a:lvl1pPr marL="318191" indent="0">
              <a:buFontTx/>
              <a:buNone/>
              <a:defRPr b="1">
                <a:latin typeface="+mj-lt"/>
              </a:defRPr>
            </a:lvl1pPr>
            <a:lvl2pPr marL="315411" indent="2783">
              <a:defRPr>
                <a:latin typeface="+mj-lt"/>
              </a:defRPr>
            </a:lvl2pPr>
            <a:lvl3pPr marL="550235" indent="-227875">
              <a:tabLst/>
              <a:defRPr>
                <a:latin typeface="+mj-lt"/>
              </a:defRPr>
            </a:lvl3pPr>
            <a:lvl4pPr marL="0" indent="315411">
              <a:lnSpc>
                <a:spcPts val="1578"/>
              </a:lnSpc>
              <a:spcBef>
                <a:spcPts val="351"/>
              </a:spcBef>
              <a:defRPr>
                <a:latin typeface="+mj-lt"/>
              </a:defRPr>
            </a:lvl4pPr>
            <a:lvl5pPr>
              <a:lnSpc>
                <a:spcPts val="1578"/>
              </a:lnSpc>
              <a:spcBef>
                <a:spcPts val="351"/>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Заголовок 12"/>
          <p:cNvSpPr>
            <a:spLocks noGrp="1"/>
          </p:cNvSpPr>
          <p:nvPr>
            <p:ph type="title"/>
          </p:nvPr>
        </p:nvSpPr>
        <p:spPr>
          <a:xfrm>
            <a:off x="822635" y="501077"/>
            <a:ext cx="7337192" cy="1105803"/>
          </a:xfrm>
        </p:spPr>
        <p:txBody>
          <a:bodyPr/>
          <a:lstStyle>
            <a:lvl1pPr marL="0" marR="0" indent="0" defTabSz="912949" rtl="0" eaLnBrk="1" fontAlgn="auto" latinLnBrk="0" hangingPunct="1">
              <a:lnSpc>
                <a:spcPct val="100000"/>
              </a:lnSpc>
              <a:spcBef>
                <a:spcPct val="0"/>
              </a:spcBef>
              <a:spcAft>
                <a:spcPts val="0"/>
              </a:spcAft>
              <a:tabLst/>
              <a:defRPr sz="4700"/>
            </a:lvl1pPr>
          </a:lstStyle>
          <a:p>
            <a:pPr lvl="0"/>
            <a:r>
              <a:rPr lang="ru-RU" noProof="0" smtClean="0"/>
              <a:t>Образец заголовка</a:t>
            </a:r>
            <a:endParaRPr lang="ru-RU" noProof="0" dirty="0" smtClean="0"/>
          </a:p>
        </p:txBody>
      </p:sp>
      <p:sp>
        <p:nvSpPr>
          <p:cNvPr id="6" name="Номер слайда 13"/>
          <p:cNvSpPr>
            <a:spLocks noGrp="1"/>
          </p:cNvSpPr>
          <p:nvPr>
            <p:ph type="sldNum" sz="quarter" idx="10"/>
          </p:nvPr>
        </p:nvSpPr>
        <p:spPr/>
        <p:txBody>
          <a:bodyPr/>
          <a:lstStyle>
            <a:lvl1pPr>
              <a:defRPr/>
            </a:lvl1pPr>
          </a:lstStyle>
          <a:p>
            <a:pPr>
              <a:defRPr/>
            </a:pPr>
            <a:fld id="{05400343-83F4-499F-AEBB-30FD572BEB59}" type="slidenum">
              <a:rPr lang="ru-RU" altLang="ru-RU">
                <a:solidFill>
                  <a:prstClr val="white"/>
                </a:solidFill>
              </a:rPr>
              <a:pPr>
                <a:defRPr/>
              </a:pPr>
              <a:t>‹#›</a:t>
            </a:fld>
            <a:endParaRPr lang="ru-RU" altLang="ru-RU">
              <a:solidFill>
                <a:prstClr val="white"/>
              </a:solidFill>
            </a:endParaRPr>
          </a:p>
        </p:txBody>
      </p:sp>
    </p:spTree>
    <p:extLst>
      <p:ext uri="{BB962C8B-B14F-4D97-AF65-F5344CB8AC3E}">
        <p14:creationId xmlns:p14="http://schemas.microsoft.com/office/powerpoint/2010/main" val="1693067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Номер слайда 13"/>
          <p:cNvSpPr>
            <a:spLocks noGrp="1"/>
          </p:cNvSpPr>
          <p:nvPr>
            <p:ph type="sldNum" sz="quarter" idx="10"/>
          </p:nvPr>
        </p:nvSpPr>
        <p:spPr/>
        <p:txBody>
          <a:bodyPr/>
          <a:lstStyle>
            <a:lvl1pPr>
              <a:defRPr/>
            </a:lvl1pPr>
          </a:lstStyle>
          <a:p>
            <a:pPr>
              <a:defRPr/>
            </a:pPr>
            <a:fld id="{A676A23B-E821-402A-BD84-3A42ADE10305}" type="slidenum">
              <a:rPr lang="ru-RU"/>
              <a:pPr>
                <a:defRPr/>
              </a:pPr>
              <a:t>‹#›</a:t>
            </a:fld>
            <a:endParaRPr lang="ru-RU"/>
          </a:p>
        </p:txBody>
      </p:sp>
    </p:spTree>
  </p:cSld>
  <p:clrMapOvr>
    <a:masterClrMapping/>
  </p:clrMapOvr>
  <p:transition spd="slow">
    <p:pull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Z:\Projects\Текущие\Проектная\FNS_2012\_БРЭНДБУК\out\PPT\3_1_present-0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442"/>
            <a:ext cx="9142642" cy="6855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p:nvPr>
        </p:nvSpPr>
        <p:spPr>
          <a:xfrm>
            <a:off x="685800" y="3363690"/>
            <a:ext cx="7772400" cy="1470025"/>
          </a:xfrm>
        </p:spPr>
        <p:txBody>
          <a:bodyPr>
            <a:normAutofit/>
          </a:bodyPr>
          <a:lstStyle>
            <a:lvl1pPr>
              <a:defRPr sz="5000" b="1">
                <a:solidFill>
                  <a:schemeClr val="bg1"/>
                </a:solidFill>
                <a:latin typeface="+mj-lt"/>
              </a:defRPr>
            </a:lvl1pPr>
          </a:lstStyle>
          <a:p>
            <a:r>
              <a:rPr lang="en-US" dirty="0" smtClean="0"/>
              <a:t>Образец заголовка</a:t>
            </a:r>
            <a:endParaRPr lang="ru-RU" dirty="0"/>
          </a:p>
        </p:txBody>
      </p:sp>
      <p:sp>
        <p:nvSpPr>
          <p:cNvPr id="3" name="Подзаголовок 2"/>
          <p:cNvSpPr>
            <a:spLocks noGrp="1"/>
          </p:cNvSpPr>
          <p:nvPr>
            <p:ph type="subTitle" idx="1"/>
          </p:nvPr>
        </p:nvSpPr>
        <p:spPr>
          <a:xfrm>
            <a:off x="1371600" y="4865834"/>
            <a:ext cx="6400800" cy="1752600"/>
          </a:xfrm>
        </p:spPr>
        <p:txBody>
          <a:bodyPr>
            <a:normAutofit/>
          </a:bodyPr>
          <a:lstStyle>
            <a:lvl1pPr marL="0" indent="0" algn="ctr">
              <a:buNone/>
              <a:defRPr sz="2800" b="0">
                <a:solidFill>
                  <a:schemeClr val="bg1"/>
                </a:solidFill>
                <a:latin typeface="+mj-lt"/>
              </a:defRPr>
            </a:lvl1pPr>
            <a:lvl2pPr marL="457039" indent="0" algn="ctr">
              <a:buNone/>
              <a:defRPr>
                <a:solidFill>
                  <a:schemeClr val="tx1">
                    <a:tint val="75000"/>
                  </a:schemeClr>
                </a:solidFill>
              </a:defRPr>
            </a:lvl2pPr>
            <a:lvl3pPr marL="914077" indent="0" algn="ctr">
              <a:buNone/>
              <a:defRPr>
                <a:solidFill>
                  <a:schemeClr val="tx1">
                    <a:tint val="75000"/>
                  </a:schemeClr>
                </a:solidFill>
              </a:defRPr>
            </a:lvl3pPr>
            <a:lvl4pPr marL="1371116" indent="0" algn="ctr">
              <a:buNone/>
              <a:defRPr>
                <a:solidFill>
                  <a:schemeClr val="tx1">
                    <a:tint val="75000"/>
                  </a:schemeClr>
                </a:solidFill>
              </a:defRPr>
            </a:lvl4pPr>
            <a:lvl5pPr marL="1828155" indent="0" algn="ctr">
              <a:buNone/>
              <a:defRPr>
                <a:solidFill>
                  <a:schemeClr val="tx1">
                    <a:tint val="75000"/>
                  </a:schemeClr>
                </a:solidFill>
              </a:defRPr>
            </a:lvl5pPr>
            <a:lvl6pPr marL="2285192" indent="0" algn="ctr">
              <a:buNone/>
              <a:defRPr>
                <a:solidFill>
                  <a:schemeClr val="tx1">
                    <a:tint val="75000"/>
                  </a:schemeClr>
                </a:solidFill>
              </a:defRPr>
            </a:lvl6pPr>
            <a:lvl7pPr marL="2742232" indent="0" algn="ctr">
              <a:buNone/>
              <a:defRPr>
                <a:solidFill>
                  <a:schemeClr val="tx1">
                    <a:tint val="75000"/>
                  </a:schemeClr>
                </a:solidFill>
              </a:defRPr>
            </a:lvl7pPr>
            <a:lvl8pPr marL="3199271" indent="0" algn="ctr">
              <a:buNone/>
              <a:defRPr>
                <a:solidFill>
                  <a:schemeClr val="tx1">
                    <a:tint val="75000"/>
                  </a:schemeClr>
                </a:solidFill>
              </a:defRPr>
            </a:lvl8pPr>
            <a:lvl9pPr marL="3656308" indent="0" algn="ctr">
              <a:buNone/>
              <a:defRPr>
                <a:solidFill>
                  <a:schemeClr val="tx1">
                    <a:tint val="75000"/>
                  </a:schemeClr>
                </a:solidFill>
              </a:defRPr>
            </a:lvl9pPr>
          </a:lstStyle>
          <a:p>
            <a:r>
              <a:rPr lang="en-US" dirty="0" smtClean="0"/>
              <a:t>Образец подзаголовка</a:t>
            </a:r>
            <a:endParaRPr lang="ru-RU" dirty="0"/>
          </a:p>
        </p:txBody>
      </p:sp>
    </p:spTree>
    <p:extLst>
      <p:ext uri="{BB962C8B-B14F-4D97-AF65-F5344CB8AC3E}">
        <p14:creationId xmlns:p14="http://schemas.microsoft.com/office/powerpoint/2010/main" val="11068294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2643" cy="6855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6" y="1012506"/>
            <a:ext cx="7320689" cy="2024630"/>
          </a:xfrm>
        </p:spPr>
        <p:txBody>
          <a:bodyPr anchor="t"/>
          <a:lstStyle>
            <a:lvl1pPr algn="l">
              <a:defRPr sz="4000" b="1" cap="all"/>
            </a:lvl1pPr>
          </a:lstStyle>
          <a:p>
            <a:r>
              <a:rPr lang="ru-RU" smtClean="0"/>
              <a:t>Образец заголовка</a:t>
            </a:r>
            <a:endParaRPr lang="ru-RU" dirty="0"/>
          </a:p>
        </p:txBody>
      </p:sp>
      <p:sp>
        <p:nvSpPr>
          <p:cNvPr id="3" name="Текст 2"/>
          <p:cNvSpPr>
            <a:spLocks noGrp="1"/>
          </p:cNvSpPr>
          <p:nvPr>
            <p:ph type="body" idx="1"/>
          </p:nvPr>
        </p:nvSpPr>
        <p:spPr>
          <a:xfrm>
            <a:off x="822636" y="3429720"/>
            <a:ext cx="7320689" cy="3006404"/>
          </a:xfrm>
        </p:spPr>
        <p:txBody>
          <a:bodyPr/>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77" indent="0">
              <a:buNone/>
              <a:defRPr sz="1600">
                <a:solidFill>
                  <a:schemeClr val="tx1">
                    <a:tint val="75000"/>
                  </a:schemeClr>
                </a:solidFill>
              </a:defRPr>
            </a:lvl3pPr>
            <a:lvl4pPr marL="1371116" indent="0">
              <a:buNone/>
              <a:defRPr sz="1400">
                <a:solidFill>
                  <a:schemeClr val="tx1">
                    <a:tint val="75000"/>
                  </a:schemeClr>
                </a:solidFill>
              </a:defRPr>
            </a:lvl4pPr>
            <a:lvl5pPr marL="1828155" indent="0">
              <a:buNone/>
              <a:defRPr sz="1400">
                <a:solidFill>
                  <a:schemeClr val="tx1">
                    <a:tint val="75000"/>
                  </a:schemeClr>
                </a:solidFill>
              </a:defRPr>
            </a:lvl5pPr>
            <a:lvl6pPr marL="2285192" indent="0">
              <a:buNone/>
              <a:defRPr sz="1400">
                <a:solidFill>
                  <a:schemeClr val="tx1">
                    <a:tint val="75000"/>
                  </a:schemeClr>
                </a:solidFill>
              </a:defRPr>
            </a:lvl6pPr>
            <a:lvl7pPr marL="2742232" indent="0">
              <a:buNone/>
              <a:defRPr sz="1400">
                <a:solidFill>
                  <a:schemeClr val="tx1">
                    <a:tint val="75000"/>
                  </a:schemeClr>
                </a:solidFill>
              </a:defRPr>
            </a:lvl7pPr>
            <a:lvl8pPr marL="3199271" indent="0">
              <a:buNone/>
              <a:defRPr sz="1400">
                <a:solidFill>
                  <a:schemeClr val="tx1">
                    <a:tint val="75000"/>
                  </a:schemeClr>
                </a:solidFill>
              </a:defRPr>
            </a:lvl8pPr>
            <a:lvl9pPr marL="3656308" indent="0">
              <a:buNone/>
              <a:defRPr sz="1400">
                <a:solidFill>
                  <a:schemeClr val="tx1">
                    <a:tint val="75000"/>
                  </a:schemeClr>
                </a:solidFill>
              </a:defRPr>
            </a:lvl9pPr>
          </a:lstStyle>
          <a:p>
            <a:pPr lvl="0"/>
            <a:r>
              <a:rPr lang="ru-RU" smtClean="0"/>
              <a:t>Образец текста</a:t>
            </a:r>
          </a:p>
        </p:txBody>
      </p:sp>
      <p:sp>
        <p:nvSpPr>
          <p:cNvPr id="5" name="Номер слайда 13"/>
          <p:cNvSpPr>
            <a:spLocks noGrp="1"/>
          </p:cNvSpPr>
          <p:nvPr>
            <p:ph type="sldNum" sz="quarter" idx="10"/>
          </p:nvPr>
        </p:nvSpPr>
        <p:spPr/>
        <p:txBody>
          <a:bodyPr/>
          <a:lstStyle>
            <a:lvl1pPr>
              <a:defRPr/>
            </a:lvl1pPr>
          </a:lstStyle>
          <a:p>
            <a:pPr>
              <a:defRPr/>
            </a:pPr>
            <a:fld id="{9AE30E15-2C58-4713-A5B5-1FAF59A52D14}"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2683240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442"/>
            <a:ext cx="9142642" cy="685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5" y="501068"/>
            <a:ext cx="7337192" cy="1105804"/>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822635" y="1606871"/>
            <a:ext cx="3620764" cy="46957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514930" y="1606871"/>
            <a:ext cx="3644897" cy="46957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Номер слайда 12"/>
          <p:cNvSpPr>
            <a:spLocks noGrp="1"/>
          </p:cNvSpPr>
          <p:nvPr>
            <p:ph type="sldNum" sz="quarter" idx="10"/>
          </p:nvPr>
        </p:nvSpPr>
        <p:spPr/>
        <p:txBody>
          <a:bodyPr/>
          <a:lstStyle>
            <a:lvl1pPr>
              <a:defRPr/>
            </a:lvl1pPr>
          </a:lstStyle>
          <a:p>
            <a:pPr>
              <a:defRPr/>
            </a:pPr>
            <a:fld id="{414BE24A-73E6-4084-A0E5-A62A533DA357}"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8313442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635" y="501067"/>
            <a:ext cx="7864166" cy="1105804"/>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822635" y="1606871"/>
            <a:ext cx="3674753" cy="568003"/>
          </a:xfrm>
        </p:spPr>
        <p:txBody>
          <a:bodyPr anchor="b"/>
          <a:lstStyle>
            <a:lvl1pPr marL="0" indent="0">
              <a:buNone/>
              <a:defRPr sz="2400" b="1"/>
            </a:lvl1pPr>
            <a:lvl2pPr marL="457039" indent="0">
              <a:buNone/>
              <a:defRPr sz="2000" b="1"/>
            </a:lvl2pPr>
            <a:lvl3pPr marL="914077" indent="0">
              <a:buNone/>
              <a:defRPr sz="1800" b="1"/>
            </a:lvl3pPr>
            <a:lvl4pPr marL="1371116" indent="0">
              <a:buNone/>
              <a:defRPr sz="1600" b="1"/>
            </a:lvl4pPr>
            <a:lvl5pPr marL="1828155" indent="0">
              <a:buNone/>
              <a:defRPr sz="1600" b="1"/>
            </a:lvl5pPr>
            <a:lvl6pPr marL="2285192" indent="0">
              <a:buNone/>
              <a:defRPr sz="1600" b="1"/>
            </a:lvl6pPr>
            <a:lvl7pPr marL="2742232" indent="0">
              <a:buNone/>
              <a:defRPr sz="1600" b="1"/>
            </a:lvl7pPr>
            <a:lvl8pPr marL="3199271" indent="0">
              <a:buNone/>
              <a:defRPr sz="1600" b="1"/>
            </a:lvl8pPr>
            <a:lvl9pPr marL="3656308"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822635" y="2174876"/>
            <a:ext cx="3674753" cy="42612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572002" y="1606871"/>
            <a:ext cx="3587825" cy="568003"/>
          </a:xfrm>
        </p:spPr>
        <p:txBody>
          <a:bodyPr anchor="b"/>
          <a:lstStyle>
            <a:lvl1pPr marL="0" indent="0">
              <a:buNone/>
              <a:defRPr sz="2400" b="1"/>
            </a:lvl1pPr>
            <a:lvl2pPr marL="457039" indent="0">
              <a:buNone/>
              <a:defRPr sz="2000" b="1"/>
            </a:lvl2pPr>
            <a:lvl3pPr marL="914077" indent="0">
              <a:buNone/>
              <a:defRPr sz="1800" b="1"/>
            </a:lvl3pPr>
            <a:lvl4pPr marL="1371116" indent="0">
              <a:buNone/>
              <a:defRPr sz="1600" b="1"/>
            </a:lvl4pPr>
            <a:lvl5pPr marL="1828155" indent="0">
              <a:buNone/>
              <a:defRPr sz="1600" b="1"/>
            </a:lvl5pPr>
            <a:lvl6pPr marL="2285192" indent="0">
              <a:buNone/>
              <a:defRPr sz="1600" b="1"/>
            </a:lvl6pPr>
            <a:lvl7pPr marL="2742232" indent="0">
              <a:buNone/>
              <a:defRPr sz="1600" b="1"/>
            </a:lvl7pPr>
            <a:lvl8pPr marL="3199271" indent="0">
              <a:buNone/>
              <a:defRPr sz="1600" b="1"/>
            </a:lvl8pPr>
            <a:lvl9pPr marL="3656308"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572002" y="2188098"/>
            <a:ext cx="3587825" cy="42480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3"/>
          <p:cNvSpPr>
            <a:spLocks noGrp="1"/>
          </p:cNvSpPr>
          <p:nvPr>
            <p:ph type="dt" sz="half" idx="10"/>
          </p:nvPr>
        </p:nvSpPr>
        <p:spPr/>
        <p:txBody>
          <a:bodyPr/>
          <a:lstStyle>
            <a:lvl1pPr>
              <a:defRPr/>
            </a:lvl1pPr>
          </a:lstStyle>
          <a:p>
            <a:pPr>
              <a:defRPr/>
            </a:pPr>
            <a:fld id="{7B7C2035-7073-4744-8904-A6E0B9260901}" type="datetime1">
              <a:rPr lang="ru-RU"/>
              <a:pPr>
                <a:defRPr/>
              </a:pPr>
              <a:t>26.02.2020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9D91150-CC72-49BC-B222-7A2FFB08BBBA}"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45138965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442"/>
            <a:ext cx="9142642" cy="685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5" y="501068"/>
            <a:ext cx="7864166" cy="1105804"/>
          </a:xfrm>
        </p:spPr>
        <p:txBody>
          <a:bodyPr/>
          <a:lstStyle>
            <a:lvl1pPr algn="l">
              <a:defRPr/>
            </a:lvl1pPr>
          </a:lstStyle>
          <a:p>
            <a:r>
              <a:rPr lang="ru-RU" smtClean="0"/>
              <a:t>Образец заголовка</a:t>
            </a:r>
            <a:endParaRPr lang="ru-RU" dirty="0"/>
          </a:p>
        </p:txBody>
      </p:sp>
      <p:sp>
        <p:nvSpPr>
          <p:cNvPr id="4" name="Дата 10"/>
          <p:cNvSpPr>
            <a:spLocks noGrp="1"/>
          </p:cNvSpPr>
          <p:nvPr>
            <p:ph type="dt" sz="half" idx="10"/>
          </p:nvPr>
        </p:nvSpPr>
        <p:spPr/>
        <p:txBody>
          <a:bodyPr/>
          <a:lstStyle>
            <a:lvl1pPr>
              <a:defRPr/>
            </a:lvl1pPr>
          </a:lstStyle>
          <a:p>
            <a:pPr>
              <a:defRPr/>
            </a:pPr>
            <a:fld id="{A73CC094-1FC0-4389-872B-EFC319315F45}" type="datetime1">
              <a:rPr lang="ru-RU"/>
              <a:pPr>
                <a:defRPr/>
              </a:pPr>
              <a:t>26.02.2020</a:t>
            </a:fld>
            <a:endParaRPr lang="ru-RU"/>
          </a:p>
        </p:txBody>
      </p:sp>
      <p:sp>
        <p:nvSpPr>
          <p:cNvPr id="5" name="Номер слайда 11"/>
          <p:cNvSpPr>
            <a:spLocks noGrp="1"/>
          </p:cNvSpPr>
          <p:nvPr>
            <p:ph type="sldNum" sz="quarter" idx="11"/>
          </p:nvPr>
        </p:nvSpPr>
        <p:spPr/>
        <p:txBody>
          <a:bodyPr/>
          <a:lstStyle>
            <a:lvl1pPr>
              <a:defRPr/>
            </a:lvl1pPr>
          </a:lstStyle>
          <a:p>
            <a:pPr>
              <a:defRPr/>
            </a:pPr>
            <a:fld id="{32AD3ECE-4B1D-4F40-BBB2-4E77FB5CBB52}" type="slidenum">
              <a:rPr lang="ru-RU">
                <a:solidFill>
                  <a:prstClr val="white"/>
                </a:solidFill>
              </a:rPr>
              <a:pPr>
                <a:defRPr/>
              </a:pPr>
              <a:t>‹#›</a:t>
            </a:fld>
            <a:endParaRPr lang="ru-RU" dirty="0">
              <a:solidFill>
                <a:prstClr val="white"/>
              </a:solidFill>
            </a:endParaRPr>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154839121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90E9D08B-7611-4D7D-ADFE-E958F831EF13}" type="datetime1">
              <a:rPr lang="ru-RU"/>
              <a:pPr>
                <a:defRPr/>
              </a:pPr>
              <a:t>26.02.2020</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a:xfrm>
            <a:off x="8191048" y="5873145"/>
            <a:ext cx="567428" cy="652251"/>
          </a:xfrm>
        </p:spPr>
        <p:txBody>
          <a:bodyPr/>
          <a:lstStyle>
            <a:lvl1pPr algn="ctr">
              <a:defRPr sz="2400" i="0">
                <a:solidFill>
                  <a:schemeClr val="bg1"/>
                </a:solidFill>
                <a:latin typeface="+mj-lt"/>
              </a:defRPr>
            </a:lvl1pPr>
          </a:lstStyle>
          <a:p>
            <a:pPr>
              <a:defRPr/>
            </a:pPr>
            <a:fld id="{A345A86D-AB8B-4361-8595-2C58047FF987}"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22970541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0"/>
            <a:ext cx="3008313" cy="4691063"/>
          </a:xfrm>
        </p:spPr>
        <p:txBody>
          <a:bodyPr/>
          <a:lstStyle>
            <a:lvl1pPr marL="0" indent="0">
              <a:buNone/>
              <a:defRPr sz="1400"/>
            </a:lvl1pPr>
            <a:lvl2pPr marL="457039" indent="0">
              <a:buNone/>
              <a:defRPr sz="1200"/>
            </a:lvl2pPr>
            <a:lvl3pPr marL="914077" indent="0">
              <a:buNone/>
              <a:defRPr sz="1000"/>
            </a:lvl3pPr>
            <a:lvl4pPr marL="1371116" indent="0">
              <a:buNone/>
              <a:defRPr sz="900"/>
            </a:lvl4pPr>
            <a:lvl5pPr marL="1828155" indent="0">
              <a:buNone/>
              <a:defRPr sz="900"/>
            </a:lvl5pPr>
            <a:lvl6pPr marL="2285192" indent="0">
              <a:buNone/>
              <a:defRPr sz="900"/>
            </a:lvl6pPr>
            <a:lvl7pPr marL="2742232" indent="0">
              <a:buNone/>
              <a:defRPr sz="900"/>
            </a:lvl7pPr>
            <a:lvl8pPr marL="3199271" indent="0">
              <a:buNone/>
              <a:defRPr sz="900"/>
            </a:lvl8pPr>
            <a:lvl9pPr marL="3656308"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4A8B785-2795-4169-A505-8E00FC81A506}" type="datetime1">
              <a:rPr lang="ru-RU"/>
              <a:pPr>
                <a:defRPr/>
              </a:pPr>
              <a:t>26.02.2020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C1EC766-4BF8-46EE-B64F-79A5F462263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9858888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039" indent="0">
              <a:buNone/>
              <a:defRPr sz="2800"/>
            </a:lvl2pPr>
            <a:lvl3pPr marL="914077" indent="0">
              <a:buNone/>
              <a:defRPr sz="2400"/>
            </a:lvl3pPr>
            <a:lvl4pPr marL="1371116" indent="0">
              <a:buNone/>
              <a:defRPr sz="2000"/>
            </a:lvl4pPr>
            <a:lvl5pPr marL="1828155" indent="0">
              <a:buNone/>
              <a:defRPr sz="2000"/>
            </a:lvl5pPr>
            <a:lvl6pPr marL="2285192" indent="0">
              <a:buNone/>
              <a:defRPr sz="2000"/>
            </a:lvl6pPr>
            <a:lvl7pPr marL="2742232" indent="0">
              <a:buNone/>
              <a:defRPr sz="2000"/>
            </a:lvl7pPr>
            <a:lvl8pPr marL="3199271" indent="0">
              <a:buNone/>
              <a:defRPr sz="2000"/>
            </a:lvl8pPr>
            <a:lvl9pPr marL="3656308"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039" indent="0">
              <a:buNone/>
              <a:defRPr sz="1200"/>
            </a:lvl2pPr>
            <a:lvl3pPr marL="914077" indent="0">
              <a:buNone/>
              <a:defRPr sz="1000"/>
            </a:lvl3pPr>
            <a:lvl4pPr marL="1371116" indent="0">
              <a:buNone/>
              <a:defRPr sz="900"/>
            </a:lvl4pPr>
            <a:lvl5pPr marL="1828155" indent="0">
              <a:buNone/>
              <a:defRPr sz="900"/>
            </a:lvl5pPr>
            <a:lvl6pPr marL="2285192" indent="0">
              <a:buNone/>
              <a:defRPr sz="900"/>
            </a:lvl6pPr>
            <a:lvl7pPr marL="2742232" indent="0">
              <a:buNone/>
              <a:defRPr sz="900"/>
            </a:lvl7pPr>
            <a:lvl8pPr marL="3199271" indent="0">
              <a:buNone/>
              <a:defRPr sz="900"/>
            </a:lvl8pPr>
            <a:lvl9pPr marL="3656308"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CF6E228-887D-4DA8-A350-B649696BC384}" type="datetime1">
              <a:rPr lang="ru-RU"/>
              <a:pPr>
                <a:defRPr/>
              </a:pPr>
              <a:t>26.02.2020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E46E06E-CC24-4B74-B084-F2430699FC6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303556922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CF86057-B8E1-447C-B975-1C893B8D16CB}" type="datetime1">
              <a:rPr lang="ru-RU"/>
              <a:pPr>
                <a:defRPr/>
              </a:pPr>
              <a:t>26.02.2020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FC9DCA4-1B22-47DB-821B-DB11259754A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62024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3350" y="303213"/>
            <a:ext cx="2405063" cy="6451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988" y="303213"/>
            <a:ext cx="7065962" cy="6451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3B1FA98-8B95-4B77-A573-E4A4396AF40B}" type="datetime1">
              <a:rPr lang="ru-RU"/>
              <a:pPr>
                <a:defRPr/>
              </a:pPr>
              <a:t>26.02.2020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5F50077-58BF-4F10-B8CC-D2B95C1C5ED4}"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412969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4.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Z:\Projects\Текущие\Проектная\FNS_2012\_БРЭНДБУК\out\PPT\3_1_present_A4-03.png"/>
          <p:cNvPicPr>
            <a:picLocks noChangeAspect="1" noChangeArrowheads="1"/>
          </p:cNvPicPr>
          <p:nvPr/>
        </p:nvPicPr>
        <p:blipFill>
          <a:blip r:embed="rId13"/>
          <a:srcRect/>
          <a:stretch>
            <a:fillRect/>
          </a:stretch>
        </p:blipFill>
        <p:spPr bwMode="auto">
          <a:xfrm>
            <a:off x="3" y="3"/>
            <a:ext cx="9142413" cy="6854825"/>
          </a:xfrm>
          <a:prstGeom prst="rect">
            <a:avLst/>
          </a:prstGeom>
          <a:noFill/>
          <a:ln w="9525">
            <a:noFill/>
            <a:miter lim="800000"/>
            <a:headEnd/>
            <a:tailEnd/>
          </a:ln>
        </p:spPr>
      </p:pic>
      <p:sp>
        <p:nvSpPr>
          <p:cNvPr id="1027" name="Заголовок 1"/>
          <p:cNvSpPr>
            <a:spLocks noGrp="1"/>
          </p:cNvSpPr>
          <p:nvPr>
            <p:ph type="title"/>
          </p:nvPr>
        </p:nvSpPr>
        <p:spPr bwMode="auto">
          <a:xfrm>
            <a:off x="816013" y="488951"/>
            <a:ext cx="7343775" cy="1111250"/>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1028" name="Текст 2"/>
          <p:cNvSpPr>
            <a:spLocks noGrp="1"/>
          </p:cNvSpPr>
          <p:nvPr>
            <p:ph type="body" idx="1"/>
          </p:nvPr>
        </p:nvSpPr>
        <p:spPr bwMode="auto">
          <a:xfrm>
            <a:off x="816013" y="1600238"/>
            <a:ext cx="7343775" cy="4835525"/>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 name="Номер слайда 13"/>
          <p:cNvSpPr>
            <a:spLocks noGrp="1"/>
          </p:cNvSpPr>
          <p:nvPr>
            <p:ph type="sldNum" sz="quarter" idx="4"/>
          </p:nvPr>
        </p:nvSpPr>
        <p:spPr bwMode="auto">
          <a:xfrm>
            <a:off x="8324850" y="6042025"/>
            <a:ext cx="619125" cy="631825"/>
          </a:xfrm>
          <a:prstGeom prst="rect">
            <a:avLst/>
          </a:prstGeom>
          <a:extLst/>
        </p:spPr>
        <p:txBody>
          <a:bodyPr vert="horz" wrap="square" lIns="90800" tIns="45400" rIns="90800" bIns="45400" numCol="1" anchor="ctr" anchorCtr="0" compatLnSpc="1">
            <a:prstTxWarp prst="textNoShape">
              <a:avLst/>
            </a:prstTxWarp>
          </a:bodyPr>
          <a:lstStyle>
            <a:lvl1pPr algn="ctr">
              <a:lnSpc>
                <a:spcPts val="2097"/>
              </a:lnSpc>
              <a:buFontTx/>
              <a:buNone/>
              <a:defRPr sz="2400" b="0">
                <a:solidFill>
                  <a:schemeClr val="bg1"/>
                </a:solidFill>
                <a:latin typeface="+mn-lt"/>
              </a:defRPr>
            </a:lvl1pPr>
          </a:lstStyle>
          <a:p>
            <a:pPr>
              <a:defRPr/>
            </a:pPr>
            <a:fld id="{369B7469-35A3-4413-AE57-600B2F5D581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30" r:id="rId1"/>
    <p:sldLayoutId id="2147483929" r:id="rId2"/>
    <p:sldLayoutId id="2147483928" r:id="rId3"/>
    <p:sldLayoutId id="2147483927" r:id="rId4"/>
    <p:sldLayoutId id="2147483926" r:id="rId5"/>
    <p:sldLayoutId id="2147483925" r:id="rId6"/>
    <p:sldLayoutId id="2147483924" r:id="rId7"/>
    <p:sldLayoutId id="2147483923" r:id="rId8"/>
    <p:sldLayoutId id="2147483922" r:id="rId9"/>
    <p:sldLayoutId id="2147483921" r:id="rId10"/>
    <p:sldLayoutId id="2147483920" r:id="rId11"/>
  </p:sldLayoutIdLst>
  <p:transition spd="slow">
    <p:pull dir="r"/>
  </p:transition>
  <p:timing>
    <p:tnLst>
      <p:par>
        <p:cTn id="1" dur="indefinite" restart="never" nodeType="tmRoot"/>
      </p:par>
    </p:tnLst>
  </p:timing>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Z:\Projects\Текущие\Проектная\FNS_2012\_БРЭНДБУК\out\PPT\3_1_present_16.9-03.png">
            <a:extLst>
              <a:ext uri="{FF2B5EF4-FFF2-40B4-BE49-F238E27FC236}">
                <a16:creationId xmlns:a16="http://schemas.microsoft.com/office/drawing/2014/main" xmlns="" id="{D29B3800-AF00-43B4-925F-6B007C9ABA6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2117"/>
            <a:ext cx="9144000" cy="6855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descr="Z:\Projects\Текущие\Проектная\FNS_2012\_БРЭНДБУК\out\PPT\3_1_present_16.9-01.png">
            <a:extLst>
              <a:ext uri="{FF2B5EF4-FFF2-40B4-BE49-F238E27FC236}">
                <a16:creationId xmlns:a16="http://schemas.microsoft.com/office/drawing/2014/main" xmlns="" id="{05444165-EBC2-46D0-9F61-0BFB5FFF3CE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117"/>
            <a:ext cx="9144000" cy="6855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Заголовок 1">
            <a:extLst>
              <a:ext uri="{FF2B5EF4-FFF2-40B4-BE49-F238E27FC236}">
                <a16:creationId xmlns:a16="http://schemas.microsoft.com/office/drawing/2014/main" xmlns="" id="{EBCB2386-A7F6-490A-8E2E-615B54FF1267}"/>
              </a:ext>
            </a:extLst>
          </p:cNvPr>
          <p:cNvSpPr>
            <a:spLocks noGrp="1"/>
          </p:cNvSpPr>
          <p:nvPr>
            <p:ph type="title"/>
          </p:nvPr>
        </p:nvSpPr>
        <p:spPr bwMode="auto">
          <a:xfrm>
            <a:off x="611188" y="745068"/>
            <a:ext cx="7632700" cy="1234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0" tIns="40815" rIns="81630" bIns="40815" numCol="1" anchor="ctr" anchorCtr="0" compatLnSpc="1">
            <a:prstTxWarp prst="textNoShape">
              <a:avLst/>
            </a:prstTxWarp>
          </a:bodyPr>
          <a:lstStyle/>
          <a:p>
            <a:pPr lvl="0"/>
            <a:r>
              <a:rPr lang="ru-RU" altLang="ru-RU"/>
              <a:t>Образец заголовка</a:t>
            </a:r>
          </a:p>
        </p:txBody>
      </p:sp>
      <p:sp>
        <p:nvSpPr>
          <p:cNvPr id="2053" name="Текст 2">
            <a:extLst>
              <a:ext uri="{FF2B5EF4-FFF2-40B4-BE49-F238E27FC236}">
                <a16:creationId xmlns:a16="http://schemas.microsoft.com/office/drawing/2014/main" xmlns="" id="{9DB0A557-0D5B-4756-B29E-DB076AF0A9BF}"/>
              </a:ext>
            </a:extLst>
          </p:cNvPr>
          <p:cNvSpPr>
            <a:spLocks noGrp="1"/>
          </p:cNvSpPr>
          <p:nvPr>
            <p:ph type="body" idx="1"/>
          </p:nvPr>
        </p:nvSpPr>
        <p:spPr bwMode="auto">
          <a:xfrm>
            <a:off x="611188" y="1989667"/>
            <a:ext cx="76327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0" tIns="40815" rIns="81630" bIns="40815"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Tree>
    <p:extLst>
      <p:ext uri="{BB962C8B-B14F-4D97-AF65-F5344CB8AC3E}">
        <p14:creationId xmlns:p14="http://schemas.microsoft.com/office/powerpoint/2010/main" val="1458664814"/>
      </p:ext>
    </p:extLst>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hf hdr="0" ftr="0" dt="0"/>
  <p:txStyles>
    <p:titleStyle>
      <a:lvl1pPr algn="l" defTabSz="815975" rtl="0" eaLnBrk="0" fontAlgn="base" hangingPunct="0">
        <a:spcBef>
          <a:spcPct val="0"/>
        </a:spcBef>
        <a:spcAft>
          <a:spcPct val="0"/>
        </a:spcAft>
        <a:defRPr sz="3800" b="1">
          <a:solidFill>
            <a:srgbClr val="005AA9"/>
          </a:solidFill>
          <a:latin typeface="+mj-lt"/>
          <a:ea typeface="+mj-ea"/>
          <a:cs typeface="+mj-cs"/>
        </a:defRPr>
      </a:lvl1pPr>
      <a:lvl2pPr algn="l" defTabSz="815975" rtl="0" eaLnBrk="0" fontAlgn="base" hangingPunct="0">
        <a:spcBef>
          <a:spcPct val="0"/>
        </a:spcBef>
        <a:spcAft>
          <a:spcPct val="0"/>
        </a:spcAft>
        <a:defRPr sz="3800" b="1">
          <a:solidFill>
            <a:srgbClr val="005AA9"/>
          </a:solidFill>
          <a:latin typeface="Calibri" pitchFamily="34" charset="0"/>
        </a:defRPr>
      </a:lvl2pPr>
      <a:lvl3pPr algn="l" defTabSz="815975" rtl="0" eaLnBrk="0" fontAlgn="base" hangingPunct="0">
        <a:spcBef>
          <a:spcPct val="0"/>
        </a:spcBef>
        <a:spcAft>
          <a:spcPct val="0"/>
        </a:spcAft>
        <a:defRPr sz="3800" b="1">
          <a:solidFill>
            <a:srgbClr val="005AA9"/>
          </a:solidFill>
          <a:latin typeface="Calibri" pitchFamily="34" charset="0"/>
        </a:defRPr>
      </a:lvl3pPr>
      <a:lvl4pPr algn="l" defTabSz="815975" rtl="0" eaLnBrk="0" fontAlgn="base" hangingPunct="0">
        <a:spcBef>
          <a:spcPct val="0"/>
        </a:spcBef>
        <a:spcAft>
          <a:spcPct val="0"/>
        </a:spcAft>
        <a:defRPr sz="3800" b="1">
          <a:solidFill>
            <a:srgbClr val="005AA9"/>
          </a:solidFill>
          <a:latin typeface="Calibri" pitchFamily="34" charset="0"/>
        </a:defRPr>
      </a:lvl4pPr>
      <a:lvl5pPr algn="l" defTabSz="815975" rtl="0" eaLnBrk="0" fontAlgn="base" hangingPunct="0">
        <a:spcBef>
          <a:spcPct val="0"/>
        </a:spcBef>
        <a:spcAft>
          <a:spcPct val="0"/>
        </a:spcAft>
        <a:defRPr sz="3800" b="1">
          <a:solidFill>
            <a:srgbClr val="005AA9"/>
          </a:solidFill>
          <a:latin typeface="Calibri" pitchFamily="34" charset="0"/>
        </a:defRPr>
      </a:lvl5pPr>
      <a:lvl6pPr marL="457200" algn="l" defTabSz="815975" rtl="0" eaLnBrk="0" fontAlgn="base" hangingPunct="0">
        <a:spcBef>
          <a:spcPct val="0"/>
        </a:spcBef>
        <a:spcAft>
          <a:spcPct val="0"/>
        </a:spcAft>
        <a:defRPr sz="3800" b="1">
          <a:solidFill>
            <a:srgbClr val="005AA9"/>
          </a:solidFill>
          <a:latin typeface="Calibri" pitchFamily="34" charset="0"/>
        </a:defRPr>
      </a:lvl6pPr>
      <a:lvl7pPr marL="914400" algn="l" defTabSz="815975" rtl="0" eaLnBrk="0" fontAlgn="base" hangingPunct="0">
        <a:spcBef>
          <a:spcPct val="0"/>
        </a:spcBef>
        <a:spcAft>
          <a:spcPct val="0"/>
        </a:spcAft>
        <a:defRPr sz="3800" b="1">
          <a:solidFill>
            <a:srgbClr val="005AA9"/>
          </a:solidFill>
          <a:latin typeface="Calibri" pitchFamily="34" charset="0"/>
        </a:defRPr>
      </a:lvl7pPr>
      <a:lvl8pPr marL="1371600" algn="l" defTabSz="815975" rtl="0" eaLnBrk="0" fontAlgn="base" hangingPunct="0">
        <a:spcBef>
          <a:spcPct val="0"/>
        </a:spcBef>
        <a:spcAft>
          <a:spcPct val="0"/>
        </a:spcAft>
        <a:defRPr sz="3800" b="1">
          <a:solidFill>
            <a:srgbClr val="005AA9"/>
          </a:solidFill>
          <a:latin typeface="Calibri" pitchFamily="34" charset="0"/>
        </a:defRPr>
      </a:lvl8pPr>
      <a:lvl9pPr marL="1828800" algn="l" defTabSz="815975" rtl="0" eaLnBrk="0" fontAlgn="base" hangingPunct="0">
        <a:spcBef>
          <a:spcPct val="0"/>
        </a:spcBef>
        <a:spcAft>
          <a:spcPct val="0"/>
        </a:spcAft>
        <a:defRPr sz="3800" b="1">
          <a:solidFill>
            <a:srgbClr val="005AA9"/>
          </a:solidFill>
          <a:latin typeface="Calibri" pitchFamily="34" charset="0"/>
        </a:defRPr>
      </a:lvl9pPr>
    </p:titleStyle>
    <p:bodyStyle>
      <a:lvl1pPr marL="284163" indent="-284163" algn="l" defTabSz="815975" rtl="0" eaLnBrk="0" fontAlgn="base" hangingPunct="0">
        <a:spcBef>
          <a:spcPct val="20000"/>
        </a:spcBef>
        <a:spcAft>
          <a:spcPct val="0"/>
        </a:spcAft>
        <a:buFont typeface="+mj-lt"/>
        <a:defRPr sz="2400">
          <a:solidFill>
            <a:srgbClr val="005AA9"/>
          </a:solidFill>
          <a:latin typeface="+mn-lt"/>
          <a:ea typeface="+mn-ea"/>
          <a:cs typeface="+mn-cs"/>
        </a:defRPr>
      </a:lvl1pPr>
      <a:lvl2pPr marL="284163" indent="173038" algn="l" defTabSz="815975" rtl="0" eaLnBrk="0" fontAlgn="base" hangingPunct="0">
        <a:spcBef>
          <a:spcPct val="20000"/>
        </a:spcBef>
        <a:spcAft>
          <a:spcPct val="0"/>
        </a:spcAft>
        <a:buFont typeface="Arial" panose="020B0604020202020204" pitchFamily="34" charset="0"/>
        <a:defRPr sz="2000">
          <a:solidFill>
            <a:srgbClr val="504F53"/>
          </a:solidFill>
          <a:latin typeface="+mn-lt"/>
        </a:defRPr>
      </a:lvl2pPr>
      <a:lvl3pPr marL="557213" indent="-203200" algn="l" defTabSz="815975" rtl="0" eaLnBrk="0" fontAlgn="base" hangingPunct="0">
        <a:spcBef>
          <a:spcPct val="20000"/>
        </a:spcBef>
        <a:spcAft>
          <a:spcPct val="0"/>
        </a:spcAft>
        <a:buFont typeface="Arial" panose="020B0604020202020204" pitchFamily="34" charset="0"/>
        <a:buChar char="•"/>
        <a:defRPr sz="2000">
          <a:solidFill>
            <a:srgbClr val="504F53"/>
          </a:solidFill>
          <a:latin typeface="+mn-lt"/>
        </a:defRPr>
      </a:lvl3pPr>
      <a:lvl4pPr marL="1600200" indent="-1319213" algn="just" defTabSz="815975" rtl="0" eaLnBrk="0" fontAlgn="base" hangingPunct="0">
        <a:lnSpc>
          <a:spcPts val="1900"/>
        </a:lnSpc>
        <a:spcBef>
          <a:spcPts val="400"/>
        </a:spcBef>
        <a:spcAft>
          <a:spcPct val="0"/>
        </a:spcAft>
        <a:buFont typeface="Arial" panose="020B0604020202020204" pitchFamily="34" charset="0"/>
        <a:defRPr sz="1600">
          <a:solidFill>
            <a:srgbClr val="504F53"/>
          </a:solidFill>
          <a:latin typeface="+mn-lt"/>
        </a:defRPr>
      </a:lvl4pPr>
      <a:lvl5pPr marL="1122363" indent="706438" algn="l" defTabSz="815975" rtl="0" eaLnBrk="0" fontAlgn="base" hangingPunct="0">
        <a:lnSpc>
          <a:spcPts val="1800"/>
        </a:lnSpc>
        <a:spcBef>
          <a:spcPts val="400"/>
        </a:spcBef>
        <a:spcAft>
          <a:spcPct val="0"/>
        </a:spcAft>
        <a:buFont typeface="Arial" panose="020B0604020202020204" pitchFamily="34" charset="0"/>
        <a:defRPr sz="1400">
          <a:solidFill>
            <a:srgbClr val="8D8C90"/>
          </a:solidFill>
          <a:latin typeface="+mn-lt"/>
        </a:defRPr>
      </a:lvl5pPr>
      <a:lvl6pPr marL="15795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6pPr>
      <a:lvl7pPr marL="20367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7pPr>
      <a:lvl8pPr marL="24939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8pPr>
      <a:lvl9pPr marL="29511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3730" name="Заголовок 1"/>
          <p:cNvSpPr>
            <a:spLocks noGrp="1"/>
          </p:cNvSpPr>
          <p:nvPr>
            <p:ph type="title"/>
          </p:nvPr>
        </p:nvSpPr>
        <p:spPr bwMode="auto">
          <a:xfrm>
            <a:off x="816013" y="488951"/>
            <a:ext cx="7343775" cy="1111250"/>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73731" name="Текст 2"/>
          <p:cNvSpPr>
            <a:spLocks noGrp="1"/>
          </p:cNvSpPr>
          <p:nvPr>
            <p:ph type="body" idx="1"/>
          </p:nvPr>
        </p:nvSpPr>
        <p:spPr bwMode="auto">
          <a:xfrm>
            <a:off x="816013" y="1600238"/>
            <a:ext cx="7343775" cy="4835525"/>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bwMode="auto">
          <a:xfrm>
            <a:off x="457201" y="6356388"/>
            <a:ext cx="2133600" cy="365125"/>
          </a:xfrm>
          <a:prstGeom prst="rect">
            <a:avLst/>
          </a:prstGeom>
          <a:noFill/>
          <a:ln>
            <a:noFill/>
          </a:ln>
          <a:extLst/>
        </p:spPr>
        <p:txBody>
          <a:bodyPr vert="horz" wrap="square" lIns="90800" tIns="45400" rIns="90800" bIns="45400" numCol="1" anchor="ctr" anchorCtr="0" compatLnSpc="1">
            <a:prstTxWarp prst="textNoShape">
              <a:avLst/>
            </a:prstTxWarp>
          </a:bodyPr>
          <a:lstStyle>
            <a:lvl1pPr algn="l" defTabSz="908286">
              <a:buFontTx/>
              <a:buNone/>
              <a:defRPr sz="1200" b="0">
                <a:solidFill>
                  <a:srgbClr val="898989"/>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bwMode="auto">
          <a:xfrm>
            <a:off x="3124203" y="6356388"/>
            <a:ext cx="2895600" cy="365125"/>
          </a:xfrm>
          <a:prstGeom prst="rect">
            <a:avLst/>
          </a:prstGeom>
          <a:noFill/>
          <a:ln>
            <a:noFill/>
          </a:ln>
          <a:extLst/>
        </p:spPr>
        <p:txBody>
          <a:bodyPr vert="horz" wrap="square" lIns="90800" tIns="45400" rIns="90800" bIns="45400" numCol="1" anchor="ctr" anchorCtr="0" compatLnSpc="1">
            <a:prstTxWarp prst="textNoShape">
              <a:avLst/>
            </a:prstTxWarp>
          </a:bodyPr>
          <a:lstStyle>
            <a:lvl1pPr algn="ctr" defTabSz="908286">
              <a:buFontTx/>
              <a:buNone/>
              <a:defRPr sz="1200" b="0">
                <a:solidFill>
                  <a:srgbClr val="898989"/>
                </a:solidFill>
                <a:latin typeface="+mn-lt"/>
                <a:cs typeface="+mn-cs"/>
              </a:defRPr>
            </a:lvl1pPr>
          </a:lstStyle>
          <a:p>
            <a:pPr>
              <a:defRPr/>
            </a:pPr>
            <a:endParaRPr lang="ru-RU"/>
          </a:p>
        </p:txBody>
      </p:sp>
      <p:sp>
        <p:nvSpPr>
          <p:cNvPr id="6" name="Номер слайда 5"/>
          <p:cNvSpPr>
            <a:spLocks noGrp="1"/>
          </p:cNvSpPr>
          <p:nvPr>
            <p:ph type="sldNum" sz="quarter" idx="4"/>
          </p:nvPr>
        </p:nvSpPr>
        <p:spPr bwMode="auto">
          <a:xfrm>
            <a:off x="8324850" y="6042025"/>
            <a:ext cx="619125" cy="631825"/>
          </a:xfrm>
          <a:prstGeom prst="rect">
            <a:avLst/>
          </a:prstGeom>
          <a:noFill/>
          <a:ln>
            <a:noFill/>
          </a:ln>
          <a:extLst/>
        </p:spPr>
        <p:txBody>
          <a:bodyPr vert="horz" wrap="square" lIns="90800" tIns="45400" rIns="90800" bIns="45400" numCol="1" anchor="ctr" anchorCtr="0" compatLnSpc="1">
            <a:prstTxWarp prst="textNoShape">
              <a:avLst/>
            </a:prstTxWarp>
          </a:bodyPr>
          <a:lstStyle>
            <a:lvl1pPr algn="ctr" defTabSz="908286">
              <a:lnSpc>
                <a:spcPts val="2097"/>
              </a:lnSpc>
              <a:buFontTx/>
              <a:buNone/>
              <a:defRPr sz="2400" b="0">
                <a:solidFill>
                  <a:schemeClr val="bg1"/>
                </a:solidFill>
                <a:latin typeface="+mn-lt"/>
                <a:cs typeface="+mn-cs"/>
              </a:defRPr>
            </a:lvl1pPr>
          </a:lstStyle>
          <a:p>
            <a:pPr>
              <a:defRPr/>
            </a:pPr>
            <a:fld id="{6B804111-86BB-4DCE-9326-83436D53B19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41" r:id="rId1"/>
    <p:sldLayoutId id="2147483940" r:id="rId2"/>
    <p:sldLayoutId id="2147483939" r:id="rId3"/>
    <p:sldLayoutId id="2147483938" r:id="rId4"/>
    <p:sldLayoutId id="2147483937" r:id="rId5"/>
    <p:sldLayoutId id="2147483936" r:id="rId6"/>
    <p:sldLayoutId id="2147483935" r:id="rId7"/>
    <p:sldLayoutId id="2147483934" r:id="rId8"/>
    <p:sldLayoutId id="2147483933" r:id="rId9"/>
    <p:sldLayoutId id="2147483932" r:id="rId10"/>
    <p:sldLayoutId id="2147483931" r:id="rId11"/>
  </p:sldLayoutIdLst>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5602" name="Picture 2" descr="Z:\Projects\Текущие\Проектная\FNS_2012\_БРЭНДБУК\out\PPT\3_1_present_A4-03.png"/>
          <p:cNvPicPr>
            <a:picLocks noChangeAspect="1" noChangeArrowheads="1"/>
          </p:cNvPicPr>
          <p:nvPr/>
        </p:nvPicPr>
        <p:blipFill>
          <a:blip r:embed="rId13"/>
          <a:srcRect/>
          <a:stretch>
            <a:fillRect/>
          </a:stretch>
        </p:blipFill>
        <p:spPr bwMode="auto">
          <a:xfrm>
            <a:off x="1588" y="1588"/>
            <a:ext cx="9142412" cy="6856412"/>
          </a:xfrm>
          <a:prstGeom prst="rect">
            <a:avLst/>
          </a:prstGeom>
          <a:noFill/>
          <a:ln w="9525">
            <a:noFill/>
            <a:miter lim="800000"/>
            <a:headEnd/>
            <a:tailEnd/>
          </a:ln>
        </p:spPr>
      </p:pic>
      <p:sp>
        <p:nvSpPr>
          <p:cNvPr id="25603" name="Заголовок 1"/>
          <p:cNvSpPr>
            <a:spLocks noGrp="1"/>
          </p:cNvSpPr>
          <p:nvPr>
            <p:ph type="title"/>
          </p:nvPr>
        </p:nvSpPr>
        <p:spPr bwMode="auto">
          <a:xfrm>
            <a:off x="816013" y="488951"/>
            <a:ext cx="7343775" cy="1111250"/>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25604" name="Текст 2"/>
          <p:cNvSpPr>
            <a:spLocks noGrp="1"/>
          </p:cNvSpPr>
          <p:nvPr>
            <p:ph type="body" idx="1"/>
          </p:nvPr>
        </p:nvSpPr>
        <p:spPr bwMode="auto">
          <a:xfrm>
            <a:off x="816013" y="1600238"/>
            <a:ext cx="7343775" cy="4835525"/>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 name="Номер слайда 12"/>
          <p:cNvSpPr>
            <a:spLocks noGrp="1"/>
          </p:cNvSpPr>
          <p:nvPr>
            <p:ph type="sldNum" sz="quarter" idx="4"/>
          </p:nvPr>
        </p:nvSpPr>
        <p:spPr bwMode="auto">
          <a:xfrm>
            <a:off x="8324850" y="6042025"/>
            <a:ext cx="619125" cy="631825"/>
          </a:xfrm>
          <a:prstGeom prst="rect">
            <a:avLst/>
          </a:prstGeom>
          <a:extLst/>
        </p:spPr>
        <p:txBody>
          <a:bodyPr vert="horz" wrap="square" lIns="90800" tIns="45400" rIns="90800" bIns="45400" numCol="1" anchor="ctr" anchorCtr="0" compatLnSpc="1">
            <a:prstTxWarp prst="textNoShape">
              <a:avLst/>
            </a:prstTxWarp>
          </a:bodyPr>
          <a:lstStyle>
            <a:lvl1pPr algn="ctr">
              <a:lnSpc>
                <a:spcPts val="2097"/>
              </a:lnSpc>
              <a:buFontTx/>
              <a:buNone/>
              <a:defRPr sz="2400" b="0">
                <a:solidFill>
                  <a:schemeClr val="bg1"/>
                </a:solidFill>
                <a:latin typeface="+mn-lt"/>
              </a:defRPr>
            </a:lvl1pPr>
          </a:lstStyle>
          <a:p>
            <a:pPr>
              <a:defRPr/>
            </a:pPr>
            <a:fld id="{9420A111-2C48-44C2-8216-3C8E22DF394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52" r:id="rId1"/>
    <p:sldLayoutId id="2147483951" r:id="rId2"/>
    <p:sldLayoutId id="2147483950" r:id="rId3"/>
    <p:sldLayoutId id="2147483949" r:id="rId4"/>
    <p:sldLayoutId id="2147483948" r:id="rId5"/>
    <p:sldLayoutId id="2147483947" r:id="rId6"/>
    <p:sldLayoutId id="2147483946" r:id="rId7"/>
    <p:sldLayoutId id="2147483945" r:id="rId8"/>
    <p:sldLayoutId id="2147483944" r:id="rId9"/>
    <p:sldLayoutId id="2147483943" r:id="rId10"/>
    <p:sldLayoutId id="2147483942" r:id="rId11"/>
  </p:sldLayoutIdLst>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7890" name="Picture 2" descr="Z:\Projects\Текущие\Проектная\FNS_2012\_БРЭНДБУК\out\PPT\3_1_present_A4-03.png"/>
          <p:cNvPicPr>
            <a:picLocks noChangeAspect="1" noChangeArrowheads="1"/>
          </p:cNvPicPr>
          <p:nvPr/>
        </p:nvPicPr>
        <p:blipFill>
          <a:blip r:embed="rId13"/>
          <a:srcRect/>
          <a:stretch>
            <a:fillRect/>
          </a:stretch>
        </p:blipFill>
        <p:spPr bwMode="auto">
          <a:xfrm>
            <a:off x="1588" y="1588"/>
            <a:ext cx="9142412" cy="6856412"/>
          </a:xfrm>
          <a:prstGeom prst="rect">
            <a:avLst/>
          </a:prstGeom>
          <a:noFill/>
          <a:ln w="9525">
            <a:noFill/>
            <a:miter lim="800000"/>
            <a:headEnd/>
            <a:tailEnd/>
          </a:ln>
        </p:spPr>
      </p:pic>
      <p:sp>
        <p:nvSpPr>
          <p:cNvPr id="37891" name="Заголовок 1"/>
          <p:cNvSpPr>
            <a:spLocks noGrp="1"/>
          </p:cNvSpPr>
          <p:nvPr>
            <p:ph type="title"/>
          </p:nvPr>
        </p:nvSpPr>
        <p:spPr bwMode="auto">
          <a:xfrm>
            <a:off x="816013" y="488951"/>
            <a:ext cx="7343775" cy="1111250"/>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37892" name="Текст 2"/>
          <p:cNvSpPr>
            <a:spLocks noGrp="1"/>
          </p:cNvSpPr>
          <p:nvPr>
            <p:ph type="body" idx="1"/>
          </p:nvPr>
        </p:nvSpPr>
        <p:spPr bwMode="auto">
          <a:xfrm>
            <a:off x="816013" y="1600238"/>
            <a:ext cx="7343775" cy="4835525"/>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 name="Дата 10"/>
          <p:cNvSpPr>
            <a:spLocks noGrp="1"/>
          </p:cNvSpPr>
          <p:nvPr>
            <p:ph type="dt" sz="half" idx="2"/>
          </p:nvPr>
        </p:nvSpPr>
        <p:spPr bwMode="auto">
          <a:xfrm>
            <a:off x="457201" y="6356388"/>
            <a:ext cx="2133600" cy="365125"/>
          </a:xfrm>
          <a:prstGeom prst="rect">
            <a:avLst/>
          </a:prstGeom>
          <a:extLst/>
        </p:spPr>
        <p:txBody>
          <a:bodyPr vert="horz" wrap="square" lIns="90800" tIns="45400" rIns="90800" bIns="45400" numCol="1" anchor="ctr" anchorCtr="0" compatLnSpc="1">
            <a:prstTxWarp prst="textNoShape">
              <a:avLst/>
            </a:prstTxWarp>
          </a:bodyPr>
          <a:lstStyle>
            <a:lvl1pPr algn="l">
              <a:buFontTx/>
              <a:buNone/>
              <a:defRPr sz="1200" b="0">
                <a:solidFill>
                  <a:srgbClr val="898989"/>
                </a:solidFill>
                <a:latin typeface="+mn-lt"/>
              </a:defRPr>
            </a:lvl1pPr>
          </a:lstStyle>
          <a:p>
            <a:pPr>
              <a:defRPr/>
            </a:pPr>
            <a:endParaRPr lang="ru-RU"/>
          </a:p>
        </p:txBody>
      </p:sp>
      <p:sp>
        <p:nvSpPr>
          <p:cNvPr id="9" name="Номер слайда 11"/>
          <p:cNvSpPr>
            <a:spLocks noGrp="1"/>
          </p:cNvSpPr>
          <p:nvPr>
            <p:ph type="sldNum" sz="quarter" idx="4"/>
          </p:nvPr>
        </p:nvSpPr>
        <p:spPr bwMode="auto">
          <a:xfrm>
            <a:off x="8324850" y="6042025"/>
            <a:ext cx="619125" cy="631825"/>
          </a:xfrm>
          <a:prstGeom prst="rect">
            <a:avLst/>
          </a:prstGeom>
          <a:extLst/>
        </p:spPr>
        <p:txBody>
          <a:bodyPr vert="horz" wrap="square" lIns="90800" tIns="45400" rIns="90800" bIns="45400" numCol="1" anchor="ctr" anchorCtr="0" compatLnSpc="1">
            <a:prstTxWarp prst="textNoShape">
              <a:avLst/>
            </a:prstTxWarp>
          </a:bodyPr>
          <a:lstStyle>
            <a:lvl1pPr algn="ctr">
              <a:lnSpc>
                <a:spcPts val="2097"/>
              </a:lnSpc>
              <a:buFontTx/>
              <a:buNone/>
              <a:defRPr sz="2400" b="0">
                <a:solidFill>
                  <a:schemeClr val="bg1"/>
                </a:solidFill>
                <a:latin typeface="+mn-lt"/>
              </a:defRPr>
            </a:lvl1pPr>
          </a:lstStyle>
          <a:p>
            <a:pPr>
              <a:defRPr/>
            </a:pPr>
            <a:fld id="{85CFB249-048B-4440-8CEA-B5359615989D}" type="slidenum">
              <a:rPr lang="ru-RU"/>
              <a:pPr>
                <a:defRPr/>
              </a:pPr>
              <a:t>‹#›</a:t>
            </a:fld>
            <a:endParaRPr lang="ru-RU"/>
          </a:p>
        </p:txBody>
      </p:sp>
      <p:sp>
        <p:nvSpPr>
          <p:cNvPr id="10" name="Нижний колонтитул 12"/>
          <p:cNvSpPr>
            <a:spLocks noGrp="1"/>
          </p:cNvSpPr>
          <p:nvPr>
            <p:ph type="ftr" sz="quarter" idx="3"/>
          </p:nvPr>
        </p:nvSpPr>
        <p:spPr bwMode="auto">
          <a:xfrm>
            <a:off x="3124203" y="6356388"/>
            <a:ext cx="2895600" cy="365125"/>
          </a:xfrm>
          <a:prstGeom prst="rect">
            <a:avLst/>
          </a:prstGeom>
          <a:extLst/>
        </p:spPr>
        <p:txBody>
          <a:bodyPr vert="horz" wrap="square" lIns="90800" tIns="45400" rIns="90800" bIns="45400" numCol="1" anchor="ctr" anchorCtr="0" compatLnSpc="1">
            <a:prstTxWarp prst="textNoShape">
              <a:avLst/>
            </a:prstTxWarp>
          </a:bodyPr>
          <a:lstStyle>
            <a:lvl1pPr algn="ctr">
              <a:buFontTx/>
              <a:buNone/>
              <a:defRPr sz="1200" b="0">
                <a:solidFill>
                  <a:srgbClr val="898989"/>
                </a:solidFill>
                <a:latin typeface="+mn-lt"/>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963" r:id="rId1"/>
    <p:sldLayoutId id="2147483962" r:id="rId2"/>
    <p:sldLayoutId id="2147483961" r:id="rId3"/>
    <p:sldLayoutId id="2147483960" r:id="rId4"/>
    <p:sldLayoutId id="2147483959" r:id="rId5"/>
    <p:sldLayoutId id="2147483958" r:id="rId6"/>
    <p:sldLayoutId id="2147483957" r:id="rId7"/>
    <p:sldLayoutId id="2147483956" r:id="rId8"/>
    <p:sldLayoutId id="2147483955" r:id="rId9"/>
    <p:sldLayoutId id="2147483954" r:id="rId10"/>
    <p:sldLayoutId id="2147483953" r:id="rId11"/>
  </p:sldLayoutIdLst>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0178" name="Заголовок 1"/>
          <p:cNvSpPr>
            <a:spLocks noGrp="1"/>
          </p:cNvSpPr>
          <p:nvPr>
            <p:ph type="title"/>
          </p:nvPr>
        </p:nvSpPr>
        <p:spPr bwMode="auto">
          <a:xfrm>
            <a:off x="816013" y="488951"/>
            <a:ext cx="7343775" cy="1111250"/>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50179" name="Текст 2"/>
          <p:cNvSpPr>
            <a:spLocks noGrp="1"/>
          </p:cNvSpPr>
          <p:nvPr>
            <p:ph type="body" idx="1"/>
          </p:nvPr>
        </p:nvSpPr>
        <p:spPr bwMode="auto">
          <a:xfrm>
            <a:off x="816013" y="1600238"/>
            <a:ext cx="7343775" cy="4835525"/>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 name="Дата 1"/>
          <p:cNvSpPr>
            <a:spLocks noGrp="1"/>
          </p:cNvSpPr>
          <p:nvPr>
            <p:ph type="dt" sz="half" idx="2"/>
          </p:nvPr>
        </p:nvSpPr>
        <p:spPr bwMode="auto">
          <a:xfrm>
            <a:off x="457201" y="6356388"/>
            <a:ext cx="2133600" cy="365125"/>
          </a:xfrm>
          <a:prstGeom prst="rect">
            <a:avLst/>
          </a:prstGeom>
          <a:extLst/>
        </p:spPr>
        <p:txBody>
          <a:bodyPr vert="horz" wrap="square" lIns="90800" tIns="45400" rIns="90800" bIns="45400" numCol="1" anchor="ctr" anchorCtr="0" compatLnSpc="1">
            <a:prstTxWarp prst="textNoShape">
              <a:avLst/>
            </a:prstTxWarp>
          </a:bodyPr>
          <a:lstStyle>
            <a:lvl1pPr algn="l">
              <a:buFontTx/>
              <a:buNone/>
              <a:defRPr sz="1200" b="0">
                <a:solidFill>
                  <a:srgbClr val="898989"/>
                </a:solidFill>
                <a:latin typeface="+mn-lt"/>
              </a:defRPr>
            </a:lvl1pPr>
          </a:lstStyle>
          <a:p>
            <a:pPr>
              <a:defRPr/>
            </a:pPr>
            <a:endParaRPr lang="ru-RU"/>
          </a:p>
        </p:txBody>
      </p:sp>
      <p:sp>
        <p:nvSpPr>
          <p:cNvPr id="8" name="Нижний колонтитул 2"/>
          <p:cNvSpPr>
            <a:spLocks noGrp="1"/>
          </p:cNvSpPr>
          <p:nvPr>
            <p:ph type="ftr" sz="quarter" idx="3"/>
          </p:nvPr>
        </p:nvSpPr>
        <p:spPr bwMode="auto">
          <a:xfrm>
            <a:off x="3124203" y="6356388"/>
            <a:ext cx="2895600" cy="365125"/>
          </a:xfrm>
          <a:prstGeom prst="rect">
            <a:avLst/>
          </a:prstGeom>
          <a:extLst/>
        </p:spPr>
        <p:txBody>
          <a:bodyPr vert="horz" wrap="square" lIns="90800" tIns="45400" rIns="90800" bIns="45400" numCol="1" anchor="ctr" anchorCtr="0" compatLnSpc="1">
            <a:prstTxWarp prst="textNoShape">
              <a:avLst/>
            </a:prstTxWarp>
          </a:bodyPr>
          <a:lstStyle>
            <a:lvl1pPr algn="ctr">
              <a:buFontTx/>
              <a:buNone/>
              <a:defRPr sz="1200" b="0">
                <a:solidFill>
                  <a:srgbClr val="898989"/>
                </a:solidFill>
                <a:latin typeface="+mn-lt"/>
              </a:defRPr>
            </a:lvl1pPr>
          </a:lstStyle>
          <a:p>
            <a:pPr>
              <a:defRPr/>
            </a:pPr>
            <a:endParaRPr lang="ru-RU"/>
          </a:p>
        </p:txBody>
      </p:sp>
      <p:sp>
        <p:nvSpPr>
          <p:cNvPr id="9" name="Номер слайда 5"/>
          <p:cNvSpPr>
            <a:spLocks noGrp="1"/>
          </p:cNvSpPr>
          <p:nvPr>
            <p:ph type="sldNum" sz="quarter" idx="4"/>
          </p:nvPr>
        </p:nvSpPr>
        <p:spPr bwMode="auto">
          <a:xfrm>
            <a:off x="8191500" y="5873750"/>
            <a:ext cx="566738" cy="650875"/>
          </a:xfrm>
          <a:prstGeom prst="rect">
            <a:avLst/>
          </a:prstGeom>
          <a:extLst/>
        </p:spPr>
        <p:txBody>
          <a:bodyPr vert="horz" wrap="square" lIns="90800" tIns="45400" rIns="90800" bIns="45400" numCol="1" anchor="ctr" anchorCtr="0" compatLnSpc="1">
            <a:prstTxWarp prst="textNoShape">
              <a:avLst/>
            </a:prstTxWarp>
          </a:bodyPr>
          <a:lstStyle>
            <a:lvl1pPr algn="ctr">
              <a:lnSpc>
                <a:spcPts val="2097"/>
              </a:lnSpc>
              <a:buFontTx/>
              <a:buNone/>
              <a:defRPr sz="2400" b="0">
                <a:solidFill>
                  <a:schemeClr val="bg1"/>
                </a:solidFill>
                <a:latin typeface="+mn-lt"/>
              </a:defRPr>
            </a:lvl1pPr>
          </a:lstStyle>
          <a:p>
            <a:pPr>
              <a:defRPr/>
            </a:pPr>
            <a:fld id="{2AC589A1-B194-440E-9DFD-9ED7741A0A0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74" r:id="rId1"/>
    <p:sldLayoutId id="2147483973" r:id="rId2"/>
    <p:sldLayoutId id="2147483972" r:id="rId3"/>
    <p:sldLayoutId id="2147483971" r:id="rId4"/>
    <p:sldLayoutId id="2147483970" r:id="rId5"/>
    <p:sldLayoutId id="2147483969" r:id="rId6"/>
    <p:sldLayoutId id="2147483968" r:id="rId7"/>
    <p:sldLayoutId id="2147483967" r:id="rId8"/>
    <p:sldLayoutId id="2147483966" r:id="rId9"/>
    <p:sldLayoutId id="2147483965" r:id="rId10"/>
    <p:sldLayoutId id="2147483964" r:id="rId11"/>
  </p:sldLayoutIdLst>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338" name="Picture 2" descr="Z:\Projects\Текущие\Проектная\FNS_2012\_БРЭНДБУК\out\PPT\3_1_present-01.jpg"/>
          <p:cNvPicPr>
            <a:picLocks noChangeAspect="1" noChangeArrowheads="1"/>
          </p:cNvPicPr>
          <p:nvPr/>
        </p:nvPicPr>
        <p:blipFill>
          <a:blip r:embed="rId13"/>
          <a:srcRect/>
          <a:stretch>
            <a:fillRect/>
          </a:stretch>
        </p:blipFill>
        <p:spPr bwMode="auto">
          <a:xfrm>
            <a:off x="1588" y="1592"/>
            <a:ext cx="9142412" cy="6854825"/>
          </a:xfrm>
          <a:prstGeom prst="rect">
            <a:avLst/>
          </a:prstGeom>
          <a:noFill/>
          <a:ln w="9525">
            <a:noFill/>
            <a:miter lim="800000"/>
            <a:headEnd/>
            <a:tailEnd/>
          </a:ln>
        </p:spPr>
      </p:pic>
      <p:sp>
        <p:nvSpPr>
          <p:cNvPr id="14339" name="Заголовок 1"/>
          <p:cNvSpPr>
            <a:spLocks noGrp="1"/>
          </p:cNvSpPr>
          <p:nvPr>
            <p:ph type="title"/>
          </p:nvPr>
        </p:nvSpPr>
        <p:spPr bwMode="auto">
          <a:xfrm>
            <a:off x="816042" y="490538"/>
            <a:ext cx="7343775" cy="1109662"/>
          </a:xfrm>
          <a:prstGeom prst="rect">
            <a:avLst/>
          </a:prstGeom>
          <a:noFill/>
          <a:ln w="9525">
            <a:noFill/>
            <a:miter lim="800000"/>
            <a:headEnd/>
            <a:tailEnd/>
          </a:ln>
        </p:spPr>
        <p:txBody>
          <a:bodyPr vert="horz" wrap="square" lIns="90320" tIns="45160" rIns="90320" bIns="45160" numCol="1" anchor="ctr" anchorCtr="0" compatLnSpc="1">
            <a:prstTxWarp prst="textNoShape">
              <a:avLst/>
            </a:prstTxWarp>
          </a:bodyPr>
          <a:lstStyle/>
          <a:p>
            <a:pPr lvl="0"/>
            <a:r>
              <a:rPr lang="ru-RU" altLang="ru-RU" smtClean="0"/>
              <a:t>Образец заголовка</a:t>
            </a:r>
          </a:p>
        </p:txBody>
      </p:sp>
      <p:sp>
        <p:nvSpPr>
          <p:cNvPr id="14340" name="Текст 2"/>
          <p:cNvSpPr>
            <a:spLocks noGrp="1"/>
          </p:cNvSpPr>
          <p:nvPr>
            <p:ph type="body" idx="1"/>
          </p:nvPr>
        </p:nvSpPr>
        <p:spPr bwMode="auto">
          <a:xfrm>
            <a:off x="816042" y="1600267"/>
            <a:ext cx="7343775" cy="4835525"/>
          </a:xfrm>
          <a:prstGeom prst="rect">
            <a:avLst/>
          </a:prstGeom>
          <a:noFill/>
          <a:ln w="9525">
            <a:noFill/>
            <a:miter lim="800000"/>
            <a:headEnd/>
            <a:tailEnd/>
          </a:ln>
        </p:spPr>
        <p:txBody>
          <a:bodyPr vert="horz" wrap="square" lIns="90320" tIns="45160" rIns="90320" bIns="4516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extLst>
      <p:ext uri="{BB962C8B-B14F-4D97-AF65-F5344CB8AC3E}">
        <p14:creationId xmlns:p14="http://schemas.microsoft.com/office/powerpoint/2010/main" val="638941923"/>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ransition spd="med">
    <p:split orient="vert"/>
  </p:transition>
  <p:timing>
    <p:tnLst>
      <p:par>
        <p:cTn id="1" dur="indefinite" restart="never" nodeType="tmRoot"/>
      </p:par>
    </p:tnLst>
  </p:timing>
  <p:txStyles>
    <p:titleStyle>
      <a:lvl1pPr algn="l" defTabSz="902082" rtl="0" eaLnBrk="0" fontAlgn="base" hangingPunct="0">
        <a:lnSpc>
          <a:spcPts val="4546"/>
        </a:lnSpc>
        <a:spcBef>
          <a:spcPct val="0"/>
        </a:spcBef>
        <a:spcAft>
          <a:spcPct val="0"/>
        </a:spcAft>
        <a:defRPr sz="3700" b="1">
          <a:solidFill>
            <a:srgbClr val="005AA9"/>
          </a:solidFill>
          <a:latin typeface="+mj-lt"/>
          <a:ea typeface="+mj-ea"/>
          <a:cs typeface="+mj-cs"/>
        </a:defRPr>
      </a:lvl1pPr>
      <a:lvl2pPr algn="l" defTabSz="902082" rtl="0" eaLnBrk="0" fontAlgn="base" hangingPunct="0">
        <a:lnSpc>
          <a:spcPts val="4546"/>
        </a:lnSpc>
        <a:spcBef>
          <a:spcPct val="0"/>
        </a:spcBef>
        <a:spcAft>
          <a:spcPct val="0"/>
        </a:spcAft>
        <a:defRPr sz="3700" b="1">
          <a:solidFill>
            <a:srgbClr val="005AA9"/>
          </a:solidFill>
          <a:latin typeface="Calibri" pitchFamily="34" charset="0"/>
        </a:defRPr>
      </a:lvl2pPr>
      <a:lvl3pPr algn="l" defTabSz="902082" rtl="0" eaLnBrk="0" fontAlgn="base" hangingPunct="0">
        <a:lnSpc>
          <a:spcPts val="4546"/>
        </a:lnSpc>
        <a:spcBef>
          <a:spcPct val="0"/>
        </a:spcBef>
        <a:spcAft>
          <a:spcPct val="0"/>
        </a:spcAft>
        <a:defRPr sz="3700" b="1">
          <a:solidFill>
            <a:srgbClr val="005AA9"/>
          </a:solidFill>
          <a:latin typeface="Calibri" pitchFamily="34" charset="0"/>
        </a:defRPr>
      </a:lvl3pPr>
      <a:lvl4pPr algn="l" defTabSz="902082" rtl="0" eaLnBrk="0" fontAlgn="base" hangingPunct="0">
        <a:lnSpc>
          <a:spcPts val="4546"/>
        </a:lnSpc>
        <a:spcBef>
          <a:spcPct val="0"/>
        </a:spcBef>
        <a:spcAft>
          <a:spcPct val="0"/>
        </a:spcAft>
        <a:defRPr sz="3700" b="1">
          <a:solidFill>
            <a:srgbClr val="005AA9"/>
          </a:solidFill>
          <a:latin typeface="Calibri" pitchFamily="34" charset="0"/>
        </a:defRPr>
      </a:lvl4pPr>
      <a:lvl5pPr algn="l" defTabSz="902082" rtl="0" eaLnBrk="0" fontAlgn="base" hangingPunct="0">
        <a:lnSpc>
          <a:spcPts val="4546"/>
        </a:lnSpc>
        <a:spcBef>
          <a:spcPct val="0"/>
        </a:spcBef>
        <a:spcAft>
          <a:spcPct val="0"/>
        </a:spcAft>
        <a:defRPr sz="3700" b="1">
          <a:solidFill>
            <a:srgbClr val="005AA9"/>
          </a:solidFill>
          <a:latin typeface="Calibri" pitchFamily="34" charset="0"/>
        </a:defRPr>
      </a:lvl5pPr>
      <a:lvl6pPr marL="451828" algn="l" defTabSz="902082" rtl="0" fontAlgn="base">
        <a:lnSpc>
          <a:spcPts val="4546"/>
        </a:lnSpc>
        <a:spcBef>
          <a:spcPct val="0"/>
        </a:spcBef>
        <a:spcAft>
          <a:spcPct val="0"/>
        </a:spcAft>
        <a:defRPr sz="3700" b="1">
          <a:solidFill>
            <a:srgbClr val="005AA9"/>
          </a:solidFill>
          <a:latin typeface="Calibri" pitchFamily="34" charset="0"/>
        </a:defRPr>
      </a:lvl6pPr>
      <a:lvl7pPr marL="903651" algn="l" defTabSz="902082" rtl="0" fontAlgn="base">
        <a:lnSpc>
          <a:spcPts val="4546"/>
        </a:lnSpc>
        <a:spcBef>
          <a:spcPct val="0"/>
        </a:spcBef>
        <a:spcAft>
          <a:spcPct val="0"/>
        </a:spcAft>
        <a:defRPr sz="3700" b="1">
          <a:solidFill>
            <a:srgbClr val="005AA9"/>
          </a:solidFill>
          <a:latin typeface="Calibri" pitchFamily="34" charset="0"/>
        </a:defRPr>
      </a:lvl7pPr>
      <a:lvl8pPr marL="1355476" algn="l" defTabSz="902082" rtl="0" fontAlgn="base">
        <a:lnSpc>
          <a:spcPts val="4546"/>
        </a:lnSpc>
        <a:spcBef>
          <a:spcPct val="0"/>
        </a:spcBef>
        <a:spcAft>
          <a:spcPct val="0"/>
        </a:spcAft>
        <a:defRPr sz="3700" b="1">
          <a:solidFill>
            <a:srgbClr val="005AA9"/>
          </a:solidFill>
          <a:latin typeface="Calibri" pitchFamily="34" charset="0"/>
        </a:defRPr>
      </a:lvl8pPr>
      <a:lvl9pPr marL="1807312" algn="l" defTabSz="902082" rtl="0" fontAlgn="base">
        <a:lnSpc>
          <a:spcPts val="4546"/>
        </a:lnSpc>
        <a:spcBef>
          <a:spcPct val="0"/>
        </a:spcBef>
        <a:spcAft>
          <a:spcPct val="0"/>
        </a:spcAft>
        <a:defRPr sz="3700" b="1">
          <a:solidFill>
            <a:srgbClr val="005AA9"/>
          </a:solidFill>
          <a:latin typeface="Calibri" pitchFamily="34" charset="0"/>
        </a:defRPr>
      </a:lvl9pPr>
    </p:titleStyle>
    <p:bodyStyle>
      <a:lvl1pPr marL="313764" indent="-313764" algn="l" defTabSz="902082"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3764" indent="138056" algn="l" defTabSz="902082" rtl="0" eaLnBrk="0" fontAlgn="base" hangingPunct="0">
        <a:spcBef>
          <a:spcPct val="20000"/>
        </a:spcBef>
        <a:spcAft>
          <a:spcPct val="0"/>
        </a:spcAft>
        <a:buFont typeface="Arial" charset="0"/>
        <a:buChar char="–"/>
        <a:defRPr sz="2100">
          <a:solidFill>
            <a:srgbClr val="504F53"/>
          </a:solidFill>
          <a:latin typeface="+mn-lt"/>
        </a:defRPr>
      </a:lvl2pPr>
      <a:lvl3pPr marL="616551" indent="-224345" algn="l" defTabSz="902082" rtl="0" eaLnBrk="0" fontAlgn="base" hangingPunct="0">
        <a:spcBef>
          <a:spcPct val="20000"/>
        </a:spcBef>
        <a:spcAft>
          <a:spcPct val="0"/>
        </a:spcAft>
        <a:buFont typeface="Arial" charset="0"/>
        <a:buChar char="•"/>
        <a:defRPr sz="2100">
          <a:solidFill>
            <a:srgbClr val="504F53"/>
          </a:solidFill>
          <a:latin typeface="+mn-lt"/>
        </a:defRPr>
      </a:lvl3pPr>
      <a:lvl4pPr marL="1581395" indent="-1270757" algn="just" defTabSz="902082"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2526" indent="564789" algn="l" defTabSz="902082"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694353" indent="564789" algn="l" defTabSz="902082" rtl="0" fontAlgn="base">
        <a:lnSpc>
          <a:spcPts val="1575"/>
        </a:lnSpc>
        <a:spcBef>
          <a:spcPts val="350"/>
        </a:spcBef>
        <a:spcAft>
          <a:spcPct val="0"/>
        </a:spcAft>
        <a:buFont typeface="Arial" pitchFamily="34" charset="0"/>
        <a:buChar char="»"/>
        <a:defRPr sz="1200">
          <a:solidFill>
            <a:srgbClr val="8D8C90"/>
          </a:solidFill>
          <a:latin typeface="+mn-lt"/>
        </a:defRPr>
      </a:lvl6pPr>
      <a:lvl7pPr marL="2146174" indent="564789" algn="l" defTabSz="902082" rtl="0" fontAlgn="base">
        <a:lnSpc>
          <a:spcPts val="1575"/>
        </a:lnSpc>
        <a:spcBef>
          <a:spcPts val="350"/>
        </a:spcBef>
        <a:spcAft>
          <a:spcPct val="0"/>
        </a:spcAft>
        <a:buFont typeface="Arial" pitchFamily="34" charset="0"/>
        <a:buChar char="»"/>
        <a:defRPr sz="1200">
          <a:solidFill>
            <a:srgbClr val="8D8C90"/>
          </a:solidFill>
          <a:latin typeface="+mn-lt"/>
        </a:defRPr>
      </a:lvl7pPr>
      <a:lvl8pPr marL="2598004" indent="564789" algn="l" defTabSz="902082" rtl="0" fontAlgn="base">
        <a:lnSpc>
          <a:spcPts val="1575"/>
        </a:lnSpc>
        <a:spcBef>
          <a:spcPts val="350"/>
        </a:spcBef>
        <a:spcAft>
          <a:spcPct val="0"/>
        </a:spcAft>
        <a:buFont typeface="Arial" pitchFamily="34" charset="0"/>
        <a:buChar char="»"/>
        <a:defRPr sz="1200">
          <a:solidFill>
            <a:srgbClr val="8D8C90"/>
          </a:solidFill>
          <a:latin typeface="+mn-lt"/>
        </a:defRPr>
      </a:lvl8pPr>
      <a:lvl9pPr marL="3049824" indent="564789" algn="l" defTabSz="902082" rtl="0" fontAlgn="base">
        <a:lnSpc>
          <a:spcPts val="1575"/>
        </a:lnSpc>
        <a:spcBef>
          <a:spcPts val="350"/>
        </a:spcBef>
        <a:spcAft>
          <a:spcPct val="0"/>
        </a:spcAft>
        <a:buFont typeface="Arial" pitchFamily="34" charset="0"/>
        <a:buChar char="»"/>
        <a:defRPr sz="1200">
          <a:solidFill>
            <a:srgbClr val="8D8C90"/>
          </a:solidFill>
          <a:latin typeface="+mn-lt"/>
        </a:defRPr>
      </a:lvl9pPr>
    </p:bodyStyle>
    <p:otherStyle>
      <a:defPPr>
        <a:defRPr lang="ru-RU"/>
      </a:defPPr>
      <a:lvl1pPr marL="0" algn="l" defTabSz="903651" rtl="0" eaLnBrk="1" latinLnBrk="0" hangingPunct="1">
        <a:defRPr sz="1800" kern="1200">
          <a:solidFill>
            <a:schemeClr val="tx1"/>
          </a:solidFill>
          <a:latin typeface="+mn-lt"/>
          <a:ea typeface="+mn-ea"/>
          <a:cs typeface="+mn-cs"/>
        </a:defRPr>
      </a:lvl1pPr>
      <a:lvl2pPr marL="451828" algn="l" defTabSz="903651" rtl="0" eaLnBrk="1" latinLnBrk="0" hangingPunct="1">
        <a:defRPr sz="1800" kern="1200">
          <a:solidFill>
            <a:schemeClr val="tx1"/>
          </a:solidFill>
          <a:latin typeface="+mn-lt"/>
          <a:ea typeface="+mn-ea"/>
          <a:cs typeface="+mn-cs"/>
        </a:defRPr>
      </a:lvl2pPr>
      <a:lvl3pPr marL="903651" algn="l" defTabSz="903651" rtl="0" eaLnBrk="1" latinLnBrk="0" hangingPunct="1">
        <a:defRPr sz="1800" kern="1200">
          <a:solidFill>
            <a:schemeClr val="tx1"/>
          </a:solidFill>
          <a:latin typeface="+mn-lt"/>
          <a:ea typeface="+mn-ea"/>
          <a:cs typeface="+mn-cs"/>
        </a:defRPr>
      </a:lvl3pPr>
      <a:lvl4pPr marL="1355476" algn="l" defTabSz="903651" rtl="0" eaLnBrk="1" latinLnBrk="0" hangingPunct="1">
        <a:defRPr sz="1800" kern="1200">
          <a:solidFill>
            <a:schemeClr val="tx1"/>
          </a:solidFill>
          <a:latin typeface="+mn-lt"/>
          <a:ea typeface="+mn-ea"/>
          <a:cs typeface="+mn-cs"/>
        </a:defRPr>
      </a:lvl4pPr>
      <a:lvl5pPr marL="1807312" algn="l" defTabSz="903651" rtl="0" eaLnBrk="1" latinLnBrk="0" hangingPunct="1">
        <a:defRPr sz="1800" kern="1200">
          <a:solidFill>
            <a:schemeClr val="tx1"/>
          </a:solidFill>
          <a:latin typeface="+mn-lt"/>
          <a:ea typeface="+mn-ea"/>
          <a:cs typeface="+mn-cs"/>
        </a:defRPr>
      </a:lvl5pPr>
      <a:lvl6pPr marL="2259131" algn="l" defTabSz="903651" rtl="0" eaLnBrk="1" latinLnBrk="0" hangingPunct="1">
        <a:defRPr sz="1800" kern="1200">
          <a:solidFill>
            <a:schemeClr val="tx1"/>
          </a:solidFill>
          <a:latin typeface="+mn-lt"/>
          <a:ea typeface="+mn-ea"/>
          <a:cs typeface="+mn-cs"/>
        </a:defRPr>
      </a:lvl6pPr>
      <a:lvl7pPr marL="2710955" algn="l" defTabSz="903651" rtl="0" eaLnBrk="1" latinLnBrk="0" hangingPunct="1">
        <a:defRPr sz="1800" kern="1200">
          <a:solidFill>
            <a:schemeClr val="tx1"/>
          </a:solidFill>
          <a:latin typeface="+mn-lt"/>
          <a:ea typeface="+mn-ea"/>
          <a:cs typeface="+mn-cs"/>
        </a:defRPr>
      </a:lvl7pPr>
      <a:lvl8pPr marL="3162787" algn="l" defTabSz="903651" rtl="0" eaLnBrk="1" latinLnBrk="0" hangingPunct="1">
        <a:defRPr sz="1800" kern="1200">
          <a:solidFill>
            <a:schemeClr val="tx1"/>
          </a:solidFill>
          <a:latin typeface="+mn-lt"/>
          <a:ea typeface="+mn-ea"/>
          <a:cs typeface="+mn-cs"/>
        </a:defRPr>
      </a:lvl8pPr>
      <a:lvl9pPr marL="3614613" algn="l" defTabSz="903651"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lumMod val="91000"/>
              </a:srgbClr>
            </a:gs>
            <a:gs pos="36000">
              <a:srgbClr val="005AA9"/>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5990" y="490026"/>
            <a:ext cx="7343873" cy="1110281"/>
          </a:xfrm>
          <a:prstGeom prst="rect">
            <a:avLst/>
          </a:prstGeom>
        </p:spPr>
        <p:txBody>
          <a:bodyPr vert="horz" lIns="90832" tIns="45416" rIns="90832" bIns="45416"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815990" y="1600200"/>
            <a:ext cx="7343873" cy="4835924"/>
          </a:xfrm>
          <a:prstGeom prst="rect">
            <a:avLst/>
          </a:prstGeom>
        </p:spPr>
        <p:txBody>
          <a:bodyPr vert="horz" lIns="90832" tIns="45416" rIns="90832" bIns="45416"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1" y="6356388"/>
            <a:ext cx="2133600" cy="365125"/>
          </a:xfrm>
          <a:prstGeom prst="rect">
            <a:avLst/>
          </a:prstGeom>
        </p:spPr>
        <p:txBody>
          <a:bodyPr vert="horz" lIns="90832" tIns="45416" rIns="90832" bIns="45416" rtlCol="0" anchor="ctr"/>
          <a:lstStyle>
            <a:lvl1pPr algn="l">
              <a:defRPr sz="1200">
                <a:solidFill>
                  <a:schemeClr val="tx1">
                    <a:tint val="75000"/>
                  </a:schemeClr>
                </a:solidFill>
              </a:defRPr>
            </a:lvl1pPr>
          </a:lstStyle>
          <a:p>
            <a:pPr defTabSz="908286" fontAlgn="auto">
              <a:spcBef>
                <a:spcPts val="0"/>
              </a:spcBef>
              <a:spcAft>
                <a:spcPts val="0"/>
              </a:spcAft>
            </a:pPr>
            <a:endParaRPr lang="ru-RU" b="0">
              <a:solidFill>
                <a:prstClr val="black">
                  <a:tint val="75000"/>
                </a:prstClr>
              </a:solidFill>
              <a:latin typeface="Calibri"/>
            </a:endParaRPr>
          </a:p>
        </p:txBody>
      </p:sp>
      <p:sp>
        <p:nvSpPr>
          <p:cNvPr id="5" name="Нижний колонтитул 4"/>
          <p:cNvSpPr>
            <a:spLocks noGrp="1"/>
          </p:cNvSpPr>
          <p:nvPr>
            <p:ph type="ftr" sz="quarter" idx="3"/>
          </p:nvPr>
        </p:nvSpPr>
        <p:spPr>
          <a:xfrm>
            <a:off x="3124203" y="6356388"/>
            <a:ext cx="2895600" cy="365125"/>
          </a:xfrm>
          <a:prstGeom prst="rect">
            <a:avLst/>
          </a:prstGeom>
        </p:spPr>
        <p:txBody>
          <a:bodyPr vert="horz" lIns="90832" tIns="45416" rIns="90832" bIns="45416" rtlCol="0" anchor="ctr"/>
          <a:lstStyle>
            <a:lvl1pPr algn="ctr">
              <a:defRPr sz="1200">
                <a:solidFill>
                  <a:schemeClr val="tx1">
                    <a:tint val="75000"/>
                  </a:schemeClr>
                </a:solidFill>
              </a:defRPr>
            </a:lvl1pPr>
          </a:lstStyle>
          <a:p>
            <a:pPr defTabSz="908286" fontAlgn="auto">
              <a:spcBef>
                <a:spcPts val="0"/>
              </a:spcBef>
              <a:spcAft>
                <a:spcPts val="0"/>
              </a:spcAft>
            </a:pPr>
            <a:endParaRPr lang="ru-RU" b="0">
              <a:solidFill>
                <a:prstClr val="black">
                  <a:tint val="75000"/>
                </a:prstClr>
              </a:solidFill>
              <a:latin typeface="Calibri"/>
            </a:endParaRPr>
          </a:p>
        </p:txBody>
      </p:sp>
      <p:sp>
        <p:nvSpPr>
          <p:cNvPr id="6" name="Номер слайда 5"/>
          <p:cNvSpPr>
            <a:spLocks noGrp="1"/>
          </p:cNvSpPr>
          <p:nvPr>
            <p:ph type="sldNum" sz="quarter" idx="4"/>
          </p:nvPr>
        </p:nvSpPr>
        <p:spPr>
          <a:xfrm>
            <a:off x="8324084" y="6041425"/>
            <a:ext cx="619711" cy="631834"/>
          </a:xfrm>
          <a:prstGeom prst="rect">
            <a:avLst/>
          </a:prstGeom>
        </p:spPr>
        <p:txBody>
          <a:bodyPr vert="horz" lIns="90832" tIns="45416" rIns="90832" bIns="45416" rtlCol="0" anchor="ctr">
            <a:normAutofit/>
          </a:bodyPr>
          <a:lstStyle>
            <a:lvl1pPr algn="ctr">
              <a:lnSpc>
                <a:spcPts val="2104"/>
              </a:lnSpc>
              <a:defRPr sz="2400">
                <a:solidFill>
                  <a:schemeClr val="bg1"/>
                </a:solidFill>
              </a:defRPr>
            </a:lvl1pPr>
          </a:lstStyle>
          <a:p>
            <a:pPr defTabSz="908286" fontAlgn="auto">
              <a:spcBef>
                <a:spcPts val="0"/>
              </a:spcBef>
              <a:spcAft>
                <a:spcPts val="0"/>
              </a:spcAft>
            </a:pPr>
            <a:fld id="{E20E89E6-FE54-4E13-859C-1FA908D70D39}" type="slidenum">
              <a:rPr lang="ru-RU" b="0" smtClean="0">
                <a:solidFill>
                  <a:prstClr val="white"/>
                </a:solidFill>
                <a:latin typeface="Calibri"/>
              </a:rPr>
              <a:pPr defTabSz="908286" fontAlgn="auto">
                <a:spcBef>
                  <a:spcPts val="0"/>
                </a:spcBef>
                <a:spcAft>
                  <a:spcPts val="0"/>
                </a:spcAft>
              </a:pPr>
              <a:t>‹#›</a:t>
            </a:fld>
            <a:endParaRPr lang="ru-RU" b="0" dirty="0">
              <a:solidFill>
                <a:prstClr val="white"/>
              </a:solidFill>
              <a:latin typeface="Calibri"/>
            </a:endParaRPr>
          </a:p>
        </p:txBody>
      </p:sp>
    </p:spTree>
    <p:extLst>
      <p:ext uri="{BB962C8B-B14F-4D97-AF65-F5344CB8AC3E}">
        <p14:creationId xmlns:p14="http://schemas.microsoft.com/office/powerpoint/2010/main" val="614046611"/>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Lst>
  <p:hf hdr="0" ftr="0" dt="0"/>
  <p:txStyles>
    <p:titleStyle>
      <a:lvl1pPr algn="l" defTabSz="908286" rtl="0" eaLnBrk="1" latinLnBrk="0" hangingPunct="1">
        <a:lnSpc>
          <a:spcPts val="4553"/>
        </a:lnSpc>
        <a:spcBef>
          <a:spcPct val="0"/>
        </a:spcBef>
        <a:buNone/>
        <a:defRPr sz="3700" b="1" i="0" kern="1200">
          <a:solidFill>
            <a:srgbClr val="005AA9"/>
          </a:solidFill>
          <a:latin typeface="+mj-lt"/>
          <a:ea typeface="+mj-ea"/>
          <a:cs typeface="+mj-cs"/>
        </a:defRPr>
      </a:lvl1pPr>
    </p:titleStyle>
    <p:bodyStyle>
      <a:lvl1pPr marL="316564" indent="0" algn="l" defTabSz="908286" rtl="0" eaLnBrk="1" latinLnBrk="0" hangingPunct="1">
        <a:spcBef>
          <a:spcPct val="20000"/>
        </a:spcBef>
        <a:buFont typeface="+mj-lt"/>
        <a:buNone/>
        <a:defRPr sz="3200" b="0" i="0" kern="1200">
          <a:solidFill>
            <a:srgbClr val="005AA9"/>
          </a:solidFill>
          <a:latin typeface="+mj-lt"/>
          <a:ea typeface="+mn-ea"/>
          <a:cs typeface="+mn-cs"/>
        </a:defRPr>
      </a:lvl1pPr>
      <a:lvl2pPr marL="316564" indent="0" algn="l" defTabSz="908286" rtl="0" eaLnBrk="1" latinLnBrk="0" hangingPunct="1">
        <a:spcBef>
          <a:spcPct val="20000"/>
        </a:spcBef>
        <a:buFont typeface="Arial" pitchFamily="34" charset="0"/>
        <a:buNone/>
        <a:defRPr sz="2100" b="0" i="0" kern="1200">
          <a:solidFill>
            <a:srgbClr val="504F53"/>
          </a:solidFill>
          <a:latin typeface="+mj-lt"/>
          <a:ea typeface="+mn-ea"/>
          <a:cs typeface="+mn-cs"/>
        </a:defRPr>
      </a:lvl2pPr>
      <a:lvl3pPr marL="620692" indent="-226712" algn="l" defTabSz="908286" rtl="0" eaLnBrk="1" latinLnBrk="0" hangingPunct="1">
        <a:spcBef>
          <a:spcPct val="20000"/>
        </a:spcBef>
        <a:buFont typeface="Arial" pitchFamily="34" charset="0"/>
        <a:buChar char="•"/>
        <a:defRPr sz="2100" b="0" i="0" kern="1200">
          <a:solidFill>
            <a:srgbClr val="504F53"/>
          </a:solidFill>
          <a:latin typeface="+mj-lt"/>
          <a:ea typeface="+mn-ea"/>
          <a:cs typeface="+mn-cs"/>
        </a:defRPr>
      </a:lvl3pPr>
      <a:lvl4pPr marL="0" indent="313798" algn="just" defTabSz="908286" rtl="0" eaLnBrk="1" latinLnBrk="0" hangingPunct="1">
        <a:lnSpc>
          <a:spcPts val="1578"/>
        </a:lnSpc>
        <a:spcBef>
          <a:spcPts val="351"/>
        </a:spcBef>
        <a:buFont typeface="Arial" pitchFamily="34" charset="0"/>
        <a:buNone/>
        <a:tabLst/>
        <a:defRPr sz="1400" b="0" i="0" kern="1200">
          <a:solidFill>
            <a:srgbClr val="504F53"/>
          </a:solidFill>
          <a:latin typeface="+mj-lt"/>
          <a:ea typeface="+mn-ea"/>
          <a:cs typeface="+mn-cs"/>
        </a:defRPr>
      </a:lvl4pPr>
      <a:lvl5pPr marL="1249687" indent="0" algn="l" defTabSz="908286" rtl="0" eaLnBrk="1" latinLnBrk="0" hangingPunct="1">
        <a:lnSpc>
          <a:spcPts val="1578"/>
        </a:lnSpc>
        <a:spcBef>
          <a:spcPts val="351"/>
        </a:spcBef>
        <a:buFont typeface="Arial" pitchFamily="34" charset="0"/>
        <a:buNone/>
        <a:defRPr sz="1200" b="0" i="0" kern="1200">
          <a:solidFill>
            <a:srgbClr val="8D8C90"/>
          </a:solidFill>
          <a:latin typeface="+mj-lt"/>
          <a:ea typeface="+mn-ea"/>
          <a:cs typeface="+mn-cs"/>
        </a:defRPr>
      </a:lvl5pPr>
      <a:lvl6pPr marL="2497795" indent="-227072" algn="l" defTabSz="90828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51939" indent="-227072" algn="l" defTabSz="90828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06081" indent="-227072" algn="l" defTabSz="90828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60230" indent="-227072" algn="l" defTabSz="90828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15855" y="489553"/>
            <a:ext cx="7343979" cy="1110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6" tIns="45648" rIns="91296" bIns="45648"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15855" y="1599681"/>
            <a:ext cx="7343979" cy="483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6" tIns="45648" rIns="91296" bIns="4564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472" y="6356941"/>
            <a:ext cx="2133962" cy="364281"/>
          </a:xfrm>
          <a:prstGeom prst="rect">
            <a:avLst/>
          </a:prstGeom>
        </p:spPr>
        <p:txBody>
          <a:bodyPr vert="horz" wrap="square" lIns="91296" tIns="45648" rIns="91296" bIns="45648" numCol="1" anchor="ctr" anchorCtr="0" compatLnSpc="1">
            <a:prstTxWarp prst="textNoShape">
              <a:avLst/>
            </a:prstTxWarp>
          </a:bodyPr>
          <a:lstStyle>
            <a:lvl1pPr>
              <a:defRPr sz="1200">
                <a:solidFill>
                  <a:srgbClr val="898989"/>
                </a:solidFill>
                <a:latin typeface="Calibri" pitchFamily="34" charset="0"/>
              </a:defRPr>
            </a:lvl1pPr>
          </a:lstStyle>
          <a:p>
            <a:pPr defTabSz="912890">
              <a:defRPr/>
            </a:pPr>
            <a:fld id="{CEF9222E-A6AB-4EAE-B89C-04FB356A9EFB}" type="datetime1">
              <a:rPr lang="ru-RU" b="0" smtClean="0"/>
              <a:pPr defTabSz="912890">
                <a:defRPr/>
              </a:pPr>
              <a:t>26.02.2020</a:t>
            </a:fld>
            <a:endParaRPr lang="ru-RU" b="0"/>
          </a:p>
        </p:txBody>
      </p:sp>
      <p:sp>
        <p:nvSpPr>
          <p:cNvPr id="5" name="Нижний колонтитул 4"/>
          <p:cNvSpPr>
            <a:spLocks noGrp="1"/>
          </p:cNvSpPr>
          <p:nvPr>
            <p:ph type="ftr" sz="quarter" idx="3"/>
          </p:nvPr>
        </p:nvSpPr>
        <p:spPr>
          <a:xfrm>
            <a:off x="3123575" y="6356941"/>
            <a:ext cx="2896867" cy="364281"/>
          </a:xfrm>
          <a:prstGeom prst="rect">
            <a:avLst/>
          </a:prstGeom>
        </p:spPr>
        <p:txBody>
          <a:bodyPr vert="horz" wrap="square" lIns="91296" tIns="45648" rIns="91296" bIns="45648" numCol="1" anchor="ctr" anchorCtr="0" compatLnSpc="1">
            <a:prstTxWarp prst="textNoShape">
              <a:avLst/>
            </a:prstTxWarp>
          </a:bodyPr>
          <a:lstStyle>
            <a:lvl1pPr algn="ctr">
              <a:defRPr sz="1200">
                <a:solidFill>
                  <a:srgbClr val="898989"/>
                </a:solidFill>
                <a:latin typeface="Calibri" pitchFamily="34" charset="0"/>
              </a:defRPr>
            </a:lvl1pPr>
          </a:lstStyle>
          <a:p>
            <a:pPr defTabSz="912890">
              <a:defRPr/>
            </a:pPr>
            <a:endParaRPr lang="ru-RU" b="0"/>
          </a:p>
        </p:txBody>
      </p:sp>
      <p:sp>
        <p:nvSpPr>
          <p:cNvPr id="6" name="Номер слайда 5"/>
          <p:cNvSpPr>
            <a:spLocks noGrp="1"/>
          </p:cNvSpPr>
          <p:nvPr>
            <p:ph type="sldNum" sz="quarter" idx="4"/>
          </p:nvPr>
        </p:nvSpPr>
        <p:spPr>
          <a:xfrm>
            <a:off x="8324081" y="6041609"/>
            <a:ext cx="620370" cy="632094"/>
          </a:xfrm>
          <a:prstGeom prst="rect">
            <a:avLst/>
          </a:prstGeom>
        </p:spPr>
        <p:txBody>
          <a:bodyPr vert="horz" lIns="91296" tIns="45648" rIns="91296" bIns="45648" rtlCol="0" anchor="ctr">
            <a:normAutofit/>
          </a:bodyPr>
          <a:lstStyle>
            <a:lvl1pPr algn="ctr" defTabSz="912949" fontAlgn="auto">
              <a:lnSpc>
                <a:spcPts val="2104"/>
              </a:lnSpc>
              <a:spcBef>
                <a:spcPts val="0"/>
              </a:spcBef>
              <a:spcAft>
                <a:spcPts val="0"/>
              </a:spcAft>
              <a:defRPr sz="2400">
                <a:solidFill>
                  <a:schemeClr val="bg1"/>
                </a:solidFill>
                <a:latin typeface="+mn-lt"/>
              </a:defRPr>
            </a:lvl1pPr>
          </a:lstStyle>
          <a:p>
            <a:pPr>
              <a:defRPr/>
            </a:pPr>
            <a:fld id="{0A12B565-DA26-4E0B-93E1-7E929A398801}" type="slidenum">
              <a:rPr lang="ru-RU" b="0">
                <a:solidFill>
                  <a:prstClr val="white"/>
                </a:solidFill>
              </a:rPr>
              <a:pPr>
                <a:defRPr/>
              </a:pPr>
              <a:t>‹#›</a:t>
            </a:fld>
            <a:endParaRPr lang="ru-RU" b="0" dirty="0">
              <a:solidFill>
                <a:prstClr val="white"/>
              </a:solidFill>
            </a:endParaRPr>
          </a:p>
        </p:txBody>
      </p:sp>
    </p:spTree>
    <p:extLst>
      <p:ext uri="{BB962C8B-B14F-4D97-AF65-F5344CB8AC3E}">
        <p14:creationId xmlns:p14="http://schemas.microsoft.com/office/powerpoint/2010/main" val="2087313225"/>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Lst>
  <p:transition spd="slow"/>
  <p:hf hdr="0" ftr="0" dt="0"/>
  <p:txStyles>
    <p:titleStyle>
      <a:lvl1pPr algn="l" defTabSz="912890" rtl="0" eaLnBrk="0" fontAlgn="base" hangingPunct="0">
        <a:lnSpc>
          <a:spcPts val="4553"/>
        </a:lnSpc>
        <a:spcBef>
          <a:spcPct val="0"/>
        </a:spcBef>
        <a:spcAft>
          <a:spcPct val="0"/>
        </a:spcAft>
        <a:defRPr sz="3700" b="1" kern="1200">
          <a:solidFill>
            <a:srgbClr val="005AA9"/>
          </a:solidFill>
          <a:latin typeface="+mj-lt"/>
          <a:ea typeface="+mj-ea"/>
          <a:cs typeface="+mj-cs"/>
        </a:defRPr>
      </a:lvl1pPr>
      <a:lvl2pPr algn="l" defTabSz="912890" rtl="0" eaLnBrk="0" fontAlgn="base" hangingPunct="0">
        <a:lnSpc>
          <a:spcPts val="4553"/>
        </a:lnSpc>
        <a:spcBef>
          <a:spcPct val="0"/>
        </a:spcBef>
        <a:spcAft>
          <a:spcPct val="0"/>
        </a:spcAft>
        <a:defRPr sz="3700" b="1">
          <a:solidFill>
            <a:srgbClr val="005AA9"/>
          </a:solidFill>
          <a:latin typeface="Calibri" pitchFamily="34" charset="0"/>
        </a:defRPr>
      </a:lvl2pPr>
      <a:lvl3pPr algn="l" defTabSz="912890" rtl="0" eaLnBrk="0" fontAlgn="base" hangingPunct="0">
        <a:lnSpc>
          <a:spcPts val="4553"/>
        </a:lnSpc>
        <a:spcBef>
          <a:spcPct val="0"/>
        </a:spcBef>
        <a:spcAft>
          <a:spcPct val="0"/>
        </a:spcAft>
        <a:defRPr sz="3700" b="1">
          <a:solidFill>
            <a:srgbClr val="005AA9"/>
          </a:solidFill>
          <a:latin typeface="Calibri" pitchFamily="34" charset="0"/>
        </a:defRPr>
      </a:lvl3pPr>
      <a:lvl4pPr algn="l" defTabSz="912890" rtl="0" eaLnBrk="0" fontAlgn="base" hangingPunct="0">
        <a:lnSpc>
          <a:spcPts val="4553"/>
        </a:lnSpc>
        <a:spcBef>
          <a:spcPct val="0"/>
        </a:spcBef>
        <a:spcAft>
          <a:spcPct val="0"/>
        </a:spcAft>
        <a:defRPr sz="3700" b="1">
          <a:solidFill>
            <a:srgbClr val="005AA9"/>
          </a:solidFill>
          <a:latin typeface="Calibri" pitchFamily="34" charset="0"/>
        </a:defRPr>
      </a:lvl4pPr>
      <a:lvl5pPr algn="l" defTabSz="912890" rtl="0" eaLnBrk="0" fontAlgn="base" hangingPunct="0">
        <a:lnSpc>
          <a:spcPts val="4553"/>
        </a:lnSpc>
        <a:spcBef>
          <a:spcPct val="0"/>
        </a:spcBef>
        <a:spcAft>
          <a:spcPct val="0"/>
        </a:spcAft>
        <a:defRPr sz="3700" b="1">
          <a:solidFill>
            <a:srgbClr val="005AA9"/>
          </a:solidFill>
          <a:latin typeface="Calibri" pitchFamily="34" charset="0"/>
        </a:defRPr>
      </a:lvl5pPr>
      <a:lvl6pPr marL="400170" algn="l" defTabSz="912890" rtl="0" fontAlgn="base">
        <a:lnSpc>
          <a:spcPts val="4553"/>
        </a:lnSpc>
        <a:spcBef>
          <a:spcPct val="0"/>
        </a:spcBef>
        <a:spcAft>
          <a:spcPct val="0"/>
        </a:spcAft>
        <a:defRPr sz="3700" b="1">
          <a:solidFill>
            <a:srgbClr val="005AA9"/>
          </a:solidFill>
          <a:latin typeface="Calibri" pitchFamily="34" charset="0"/>
        </a:defRPr>
      </a:lvl6pPr>
      <a:lvl7pPr marL="800337" algn="l" defTabSz="912890" rtl="0" fontAlgn="base">
        <a:lnSpc>
          <a:spcPts val="4553"/>
        </a:lnSpc>
        <a:spcBef>
          <a:spcPct val="0"/>
        </a:spcBef>
        <a:spcAft>
          <a:spcPct val="0"/>
        </a:spcAft>
        <a:defRPr sz="3700" b="1">
          <a:solidFill>
            <a:srgbClr val="005AA9"/>
          </a:solidFill>
          <a:latin typeface="Calibri" pitchFamily="34" charset="0"/>
        </a:defRPr>
      </a:lvl7pPr>
      <a:lvl8pPr marL="1200511" algn="l" defTabSz="912890" rtl="0" fontAlgn="base">
        <a:lnSpc>
          <a:spcPts val="4553"/>
        </a:lnSpc>
        <a:spcBef>
          <a:spcPct val="0"/>
        </a:spcBef>
        <a:spcAft>
          <a:spcPct val="0"/>
        </a:spcAft>
        <a:defRPr sz="3700" b="1">
          <a:solidFill>
            <a:srgbClr val="005AA9"/>
          </a:solidFill>
          <a:latin typeface="Calibri" pitchFamily="34" charset="0"/>
        </a:defRPr>
      </a:lvl8pPr>
      <a:lvl9pPr marL="1600680" algn="l" defTabSz="912890" rtl="0" fontAlgn="base">
        <a:lnSpc>
          <a:spcPts val="4553"/>
        </a:lnSpc>
        <a:spcBef>
          <a:spcPct val="0"/>
        </a:spcBef>
        <a:spcAft>
          <a:spcPct val="0"/>
        </a:spcAft>
        <a:defRPr sz="3700" b="1">
          <a:solidFill>
            <a:srgbClr val="005AA9"/>
          </a:solidFill>
          <a:latin typeface="Calibri" pitchFamily="34" charset="0"/>
        </a:defRPr>
      </a:lvl9pPr>
    </p:titleStyle>
    <p:bodyStyle>
      <a:lvl1pPr marL="318191" indent="-318191" algn="l" defTabSz="912890" rtl="0" eaLnBrk="0" fontAlgn="base" hangingPunct="0">
        <a:spcBef>
          <a:spcPct val="20000"/>
        </a:spcBef>
        <a:spcAft>
          <a:spcPct val="0"/>
        </a:spcAft>
        <a:buFont typeface="+mj-lt"/>
        <a:defRPr sz="3200" kern="1200">
          <a:solidFill>
            <a:srgbClr val="005AA9"/>
          </a:solidFill>
          <a:latin typeface="+mj-lt"/>
          <a:ea typeface="+mn-ea"/>
          <a:cs typeface="+mn-cs"/>
        </a:defRPr>
      </a:lvl1pPr>
      <a:lvl2pPr marL="318191" indent="81983" algn="l" defTabSz="912890" rtl="0" eaLnBrk="0" fontAlgn="base" hangingPunct="0">
        <a:spcBef>
          <a:spcPct val="20000"/>
        </a:spcBef>
        <a:spcAft>
          <a:spcPct val="0"/>
        </a:spcAft>
        <a:buFont typeface="Arial" pitchFamily="34" charset="0"/>
        <a:defRPr sz="2100" kern="1200">
          <a:solidFill>
            <a:srgbClr val="504F53"/>
          </a:solidFill>
          <a:latin typeface="+mj-lt"/>
          <a:ea typeface="+mn-ea"/>
          <a:cs typeface="+mn-cs"/>
        </a:defRPr>
      </a:lvl2pPr>
      <a:lvl3pPr marL="623879" indent="-227875" algn="l" defTabSz="912890" rtl="0" eaLnBrk="0" fontAlgn="base" hangingPunct="0">
        <a:spcBef>
          <a:spcPct val="20000"/>
        </a:spcBef>
        <a:spcAft>
          <a:spcPct val="0"/>
        </a:spcAft>
        <a:buFont typeface="Arial" pitchFamily="34" charset="0"/>
        <a:buChar char="•"/>
        <a:defRPr sz="2100" kern="1200">
          <a:solidFill>
            <a:srgbClr val="504F53"/>
          </a:solidFill>
          <a:latin typeface="+mj-lt"/>
          <a:ea typeface="+mn-ea"/>
          <a:cs typeface="+mn-cs"/>
        </a:defRPr>
      </a:lvl3pPr>
      <a:lvl4pPr marL="1400597" indent="-1085182" algn="just" defTabSz="912890" rtl="0" eaLnBrk="0" fontAlgn="base" hangingPunct="0">
        <a:lnSpc>
          <a:spcPts val="1578"/>
        </a:lnSpc>
        <a:spcBef>
          <a:spcPts val="351"/>
        </a:spcBef>
        <a:spcAft>
          <a:spcPct val="0"/>
        </a:spcAft>
        <a:buFont typeface="Arial" pitchFamily="34" charset="0"/>
        <a:defRPr sz="1400" kern="1200">
          <a:solidFill>
            <a:srgbClr val="504F53"/>
          </a:solidFill>
          <a:latin typeface="+mj-lt"/>
          <a:ea typeface="+mn-ea"/>
          <a:cs typeface="+mn-cs"/>
        </a:defRPr>
      </a:lvl4pPr>
      <a:lvl5pPr marL="1256091" indent="344592" algn="l" defTabSz="912890" rtl="0" eaLnBrk="0" fontAlgn="base" hangingPunct="0">
        <a:lnSpc>
          <a:spcPts val="1578"/>
        </a:lnSpc>
        <a:spcBef>
          <a:spcPts val="351"/>
        </a:spcBef>
        <a:spcAft>
          <a:spcPct val="0"/>
        </a:spcAft>
        <a:buFont typeface="Arial" pitchFamily="34" charset="0"/>
        <a:defRPr sz="1200" kern="1200">
          <a:solidFill>
            <a:srgbClr val="8D8C90"/>
          </a:solidFill>
          <a:latin typeface="+mj-lt"/>
          <a:ea typeface="+mn-ea"/>
          <a:cs typeface="+mn-cs"/>
        </a:defRPr>
      </a:lvl5pPr>
      <a:lvl6pPr marL="2510609" indent="-228237" algn="l" defTabSz="91294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083" indent="-228237" algn="l" defTabSz="91294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3560" indent="-228237" algn="l" defTabSz="91294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033" indent="-228237" algn="l" defTabSz="9129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2949" rtl="0" eaLnBrk="1" latinLnBrk="0" hangingPunct="1">
        <a:defRPr sz="1800" kern="1200">
          <a:solidFill>
            <a:schemeClr val="tx1"/>
          </a:solidFill>
          <a:latin typeface="+mn-lt"/>
          <a:ea typeface="+mn-ea"/>
          <a:cs typeface="+mn-cs"/>
        </a:defRPr>
      </a:lvl1pPr>
      <a:lvl2pPr marL="456474" algn="l" defTabSz="912949" rtl="0" eaLnBrk="1" latinLnBrk="0" hangingPunct="1">
        <a:defRPr sz="1800" kern="1200">
          <a:solidFill>
            <a:schemeClr val="tx1"/>
          </a:solidFill>
          <a:latin typeface="+mn-lt"/>
          <a:ea typeface="+mn-ea"/>
          <a:cs typeface="+mn-cs"/>
        </a:defRPr>
      </a:lvl2pPr>
      <a:lvl3pPr marL="912949" algn="l" defTabSz="912949" rtl="0" eaLnBrk="1" latinLnBrk="0" hangingPunct="1">
        <a:defRPr sz="1800" kern="1200">
          <a:solidFill>
            <a:schemeClr val="tx1"/>
          </a:solidFill>
          <a:latin typeface="+mn-lt"/>
          <a:ea typeface="+mn-ea"/>
          <a:cs typeface="+mn-cs"/>
        </a:defRPr>
      </a:lvl3pPr>
      <a:lvl4pPr marL="1369423" algn="l" defTabSz="912949" rtl="0" eaLnBrk="1" latinLnBrk="0" hangingPunct="1">
        <a:defRPr sz="1800" kern="1200">
          <a:solidFill>
            <a:schemeClr val="tx1"/>
          </a:solidFill>
          <a:latin typeface="+mn-lt"/>
          <a:ea typeface="+mn-ea"/>
          <a:cs typeface="+mn-cs"/>
        </a:defRPr>
      </a:lvl4pPr>
      <a:lvl5pPr marL="1825899" algn="l" defTabSz="912949" rtl="0" eaLnBrk="1" latinLnBrk="0" hangingPunct="1">
        <a:defRPr sz="1800" kern="1200">
          <a:solidFill>
            <a:schemeClr val="tx1"/>
          </a:solidFill>
          <a:latin typeface="+mn-lt"/>
          <a:ea typeface="+mn-ea"/>
          <a:cs typeface="+mn-cs"/>
        </a:defRPr>
      </a:lvl5pPr>
      <a:lvl6pPr marL="2282371" algn="l" defTabSz="912949" rtl="0" eaLnBrk="1" latinLnBrk="0" hangingPunct="1">
        <a:defRPr sz="1800" kern="1200">
          <a:solidFill>
            <a:schemeClr val="tx1"/>
          </a:solidFill>
          <a:latin typeface="+mn-lt"/>
          <a:ea typeface="+mn-ea"/>
          <a:cs typeface="+mn-cs"/>
        </a:defRPr>
      </a:lvl6pPr>
      <a:lvl7pPr marL="2738848" algn="l" defTabSz="912949" rtl="0" eaLnBrk="1" latinLnBrk="0" hangingPunct="1">
        <a:defRPr sz="1800" kern="1200">
          <a:solidFill>
            <a:schemeClr val="tx1"/>
          </a:solidFill>
          <a:latin typeface="+mn-lt"/>
          <a:ea typeface="+mn-ea"/>
          <a:cs typeface="+mn-cs"/>
        </a:defRPr>
      </a:lvl7pPr>
      <a:lvl8pPr marL="3195322" algn="l" defTabSz="912949" rtl="0" eaLnBrk="1" latinLnBrk="0" hangingPunct="1">
        <a:defRPr sz="1800" kern="1200">
          <a:solidFill>
            <a:schemeClr val="tx1"/>
          </a:solidFill>
          <a:latin typeface="+mn-lt"/>
          <a:ea typeface="+mn-ea"/>
          <a:cs typeface="+mn-cs"/>
        </a:defRPr>
      </a:lvl8pPr>
      <a:lvl9pPr marL="3651794" algn="l" defTabSz="912949"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15848" y="489550"/>
            <a:ext cx="7343979" cy="1110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4" rIns="91408" bIns="45704"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15848" y="1599674"/>
            <a:ext cx="7343979" cy="483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4" rIns="91408" bIns="45704"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472" y="6356934"/>
            <a:ext cx="2133962" cy="364281"/>
          </a:xfrm>
          <a:prstGeom prst="rect">
            <a:avLst/>
          </a:prstGeom>
        </p:spPr>
        <p:txBody>
          <a:bodyPr vert="horz" wrap="square" lIns="91408" tIns="45704" rIns="91408" bIns="45704" numCol="1" anchor="ctr" anchorCtr="0" compatLnSpc="1">
            <a:prstTxWarp prst="textNoShape">
              <a:avLst/>
            </a:prstTxWarp>
          </a:bodyPr>
          <a:lstStyle>
            <a:lvl1pPr>
              <a:defRPr sz="1200">
                <a:solidFill>
                  <a:srgbClr val="898989"/>
                </a:solidFill>
                <a:latin typeface="Calibri" pitchFamily="34" charset="0"/>
              </a:defRPr>
            </a:lvl1pPr>
          </a:lstStyle>
          <a:p>
            <a:pPr defTabSz="914018">
              <a:defRPr/>
            </a:pPr>
            <a:fld id="{CEF9222E-A6AB-4EAE-B89C-04FB356A9EFB}" type="datetime1">
              <a:rPr lang="ru-RU" b="0"/>
              <a:pPr defTabSz="914018">
                <a:defRPr/>
              </a:pPr>
              <a:t>26.02.2020</a:t>
            </a:fld>
            <a:endParaRPr lang="ru-RU" b="0"/>
          </a:p>
        </p:txBody>
      </p:sp>
      <p:sp>
        <p:nvSpPr>
          <p:cNvPr id="5" name="Нижний колонтитул 4"/>
          <p:cNvSpPr>
            <a:spLocks noGrp="1"/>
          </p:cNvSpPr>
          <p:nvPr>
            <p:ph type="ftr" sz="quarter" idx="3"/>
          </p:nvPr>
        </p:nvSpPr>
        <p:spPr>
          <a:xfrm>
            <a:off x="3123568" y="6356934"/>
            <a:ext cx="2896867" cy="364281"/>
          </a:xfrm>
          <a:prstGeom prst="rect">
            <a:avLst/>
          </a:prstGeom>
        </p:spPr>
        <p:txBody>
          <a:bodyPr vert="horz" wrap="square" lIns="91408" tIns="45704" rIns="91408" bIns="45704" numCol="1" anchor="ctr" anchorCtr="0" compatLnSpc="1">
            <a:prstTxWarp prst="textNoShape">
              <a:avLst/>
            </a:prstTxWarp>
          </a:bodyPr>
          <a:lstStyle>
            <a:lvl1pPr algn="ctr">
              <a:defRPr sz="1200">
                <a:solidFill>
                  <a:srgbClr val="898989"/>
                </a:solidFill>
                <a:latin typeface="Calibri" pitchFamily="34" charset="0"/>
              </a:defRPr>
            </a:lvl1pPr>
          </a:lstStyle>
          <a:p>
            <a:pPr defTabSz="914018">
              <a:defRPr/>
            </a:pPr>
            <a:endParaRPr lang="ru-RU" b="0"/>
          </a:p>
        </p:txBody>
      </p:sp>
      <p:sp>
        <p:nvSpPr>
          <p:cNvPr id="6" name="Номер слайда 5"/>
          <p:cNvSpPr>
            <a:spLocks noGrp="1"/>
          </p:cNvSpPr>
          <p:nvPr>
            <p:ph type="sldNum" sz="quarter" idx="4"/>
          </p:nvPr>
        </p:nvSpPr>
        <p:spPr>
          <a:xfrm>
            <a:off x="8324081" y="6041607"/>
            <a:ext cx="620370" cy="632094"/>
          </a:xfrm>
          <a:prstGeom prst="rect">
            <a:avLst/>
          </a:prstGeom>
        </p:spPr>
        <p:txBody>
          <a:bodyPr vert="horz" lIns="91408" tIns="45704" rIns="91408" bIns="45704" rtlCol="0" anchor="ctr">
            <a:normAutofit/>
          </a:bodyPr>
          <a:lstStyle>
            <a:lvl1pPr algn="ctr" defTabSz="914077" fontAlgn="auto">
              <a:lnSpc>
                <a:spcPts val="2104"/>
              </a:lnSpc>
              <a:spcBef>
                <a:spcPts val="0"/>
              </a:spcBef>
              <a:spcAft>
                <a:spcPts val="0"/>
              </a:spcAft>
              <a:defRPr sz="2400">
                <a:solidFill>
                  <a:schemeClr val="bg1"/>
                </a:solidFill>
                <a:latin typeface="+mn-lt"/>
              </a:defRPr>
            </a:lvl1pPr>
          </a:lstStyle>
          <a:p>
            <a:pPr>
              <a:defRPr/>
            </a:pPr>
            <a:fld id="{0A12B565-DA26-4E0B-93E1-7E929A398801}" type="slidenum">
              <a:rPr lang="ru-RU" b="0">
                <a:solidFill>
                  <a:prstClr val="white"/>
                </a:solidFill>
              </a:rPr>
              <a:pPr>
                <a:defRPr/>
              </a:pPr>
              <a:t>‹#›</a:t>
            </a:fld>
            <a:endParaRPr lang="ru-RU" b="0" dirty="0">
              <a:solidFill>
                <a:prstClr val="white"/>
              </a:solidFill>
            </a:endParaRPr>
          </a:p>
        </p:txBody>
      </p:sp>
    </p:spTree>
    <p:extLst>
      <p:ext uri="{BB962C8B-B14F-4D97-AF65-F5344CB8AC3E}">
        <p14:creationId xmlns:p14="http://schemas.microsoft.com/office/powerpoint/2010/main" val="2002969880"/>
      </p:ext>
    </p:extLst>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Lst>
  <p:transition spd="slow"/>
  <p:hf hdr="0" ftr="0" dt="0"/>
  <p:txStyles>
    <p:titleStyle>
      <a:lvl1pPr algn="l" defTabSz="914018" rtl="0" eaLnBrk="0" fontAlgn="base" hangingPunct="0">
        <a:lnSpc>
          <a:spcPts val="4557"/>
        </a:lnSpc>
        <a:spcBef>
          <a:spcPct val="0"/>
        </a:spcBef>
        <a:spcAft>
          <a:spcPct val="0"/>
        </a:spcAft>
        <a:defRPr sz="3700" b="1" kern="1200">
          <a:solidFill>
            <a:srgbClr val="005AA9"/>
          </a:solidFill>
          <a:latin typeface="+mj-lt"/>
          <a:ea typeface="+mj-ea"/>
          <a:cs typeface="+mj-cs"/>
        </a:defRPr>
      </a:lvl1pPr>
      <a:lvl2pPr algn="l" defTabSz="914018" rtl="0" eaLnBrk="0" fontAlgn="base" hangingPunct="0">
        <a:lnSpc>
          <a:spcPts val="4557"/>
        </a:lnSpc>
        <a:spcBef>
          <a:spcPct val="0"/>
        </a:spcBef>
        <a:spcAft>
          <a:spcPct val="0"/>
        </a:spcAft>
        <a:defRPr sz="3700" b="1">
          <a:solidFill>
            <a:srgbClr val="005AA9"/>
          </a:solidFill>
          <a:latin typeface="Calibri" pitchFamily="34" charset="0"/>
        </a:defRPr>
      </a:lvl2pPr>
      <a:lvl3pPr algn="l" defTabSz="914018" rtl="0" eaLnBrk="0" fontAlgn="base" hangingPunct="0">
        <a:lnSpc>
          <a:spcPts val="4557"/>
        </a:lnSpc>
        <a:spcBef>
          <a:spcPct val="0"/>
        </a:spcBef>
        <a:spcAft>
          <a:spcPct val="0"/>
        </a:spcAft>
        <a:defRPr sz="3700" b="1">
          <a:solidFill>
            <a:srgbClr val="005AA9"/>
          </a:solidFill>
          <a:latin typeface="Calibri" pitchFamily="34" charset="0"/>
        </a:defRPr>
      </a:lvl3pPr>
      <a:lvl4pPr algn="l" defTabSz="914018" rtl="0" eaLnBrk="0" fontAlgn="base" hangingPunct="0">
        <a:lnSpc>
          <a:spcPts val="4557"/>
        </a:lnSpc>
        <a:spcBef>
          <a:spcPct val="0"/>
        </a:spcBef>
        <a:spcAft>
          <a:spcPct val="0"/>
        </a:spcAft>
        <a:defRPr sz="3700" b="1">
          <a:solidFill>
            <a:srgbClr val="005AA9"/>
          </a:solidFill>
          <a:latin typeface="Calibri" pitchFamily="34" charset="0"/>
        </a:defRPr>
      </a:lvl4pPr>
      <a:lvl5pPr algn="l" defTabSz="914018" rtl="0" eaLnBrk="0" fontAlgn="base" hangingPunct="0">
        <a:lnSpc>
          <a:spcPts val="4557"/>
        </a:lnSpc>
        <a:spcBef>
          <a:spcPct val="0"/>
        </a:spcBef>
        <a:spcAft>
          <a:spcPct val="0"/>
        </a:spcAft>
        <a:defRPr sz="3700" b="1">
          <a:solidFill>
            <a:srgbClr val="005AA9"/>
          </a:solidFill>
          <a:latin typeface="Calibri" pitchFamily="34" charset="0"/>
        </a:defRPr>
      </a:lvl5pPr>
      <a:lvl6pPr marL="400666" algn="l" defTabSz="914018" rtl="0" fontAlgn="base">
        <a:lnSpc>
          <a:spcPts val="4557"/>
        </a:lnSpc>
        <a:spcBef>
          <a:spcPct val="0"/>
        </a:spcBef>
        <a:spcAft>
          <a:spcPct val="0"/>
        </a:spcAft>
        <a:defRPr sz="3700" b="1">
          <a:solidFill>
            <a:srgbClr val="005AA9"/>
          </a:solidFill>
          <a:latin typeface="Calibri" pitchFamily="34" charset="0"/>
        </a:defRPr>
      </a:lvl6pPr>
      <a:lvl7pPr marL="801330" algn="l" defTabSz="914018" rtl="0" fontAlgn="base">
        <a:lnSpc>
          <a:spcPts val="4557"/>
        </a:lnSpc>
        <a:spcBef>
          <a:spcPct val="0"/>
        </a:spcBef>
        <a:spcAft>
          <a:spcPct val="0"/>
        </a:spcAft>
        <a:defRPr sz="3700" b="1">
          <a:solidFill>
            <a:srgbClr val="005AA9"/>
          </a:solidFill>
          <a:latin typeface="Calibri" pitchFamily="34" charset="0"/>
        </a:defRPr>
      </a:lvl7pPr>
      <a:lvl8pPr marL="1201995" algn="l" defTabSz="914018" rtl="0" fontAlgn="base">
        <a:lnSpc>
          <a:spcPts val="4557"/>
        </a:lnSpc>
        <a:spcBef>
          <a:spcPct val="0"/>
        </a:spcBef>
        <a:spcAft>
          <a:spcPct val="0"/>
        </a:spcAft>
        <a:defRPr sz="3700" b="1">
          <a:solidFill>
            <a:srgbClr val="005AA9"/>
          </a:solidFill>
          <a:latin typeface="Calibri" pitchFamily="34" charset="0"/>
        </a:defRPr>
      </a:lvl8pPr>
      <a:lvl9pPr marL="1602660" algn="l" defTabSz="914018" rtl="0" fontAlgn="base">
        <a:lnSpc>
          <a:spcPts val="4557"/>
        </a:lnSpc>
        <a:spcBef>
          <a:spcPct val="0"/>
        </a:spcBef>
        <a:spcAft>
          <a:spcPct val="0"/>
        </a:spcAft>
        <a:defRPr sz="3700" b="1">
          <a:solidFill>
            <a:srgbClr val="005AA9"/>
          </a:solidFill>
          <a:latin typeface="Calibri" pitchFamily="34" charset="0"/>
        </a:defRPr>
      </a:lvl9pPr>
    </p:titleStyle>
    <p:bodyStyle>
      <a:lvl1pPr marL="318585" indent="-318585" algn="l" defTabSz="914018" rtl="0" eaLnBrk="0" fontAlgn="base" hangingPunct="0">
        <a:spcBef>
          <a:spcPct val="20000"/>
        </a:spcBef>
        <a:spcAft>
          <a:spcPct val="0"/>
        </a:spcAft>
        <a:buFont typeface="+mj-lt"/>
        <a:defRPr sz="3200" kern="1200">
          <a:solidFill>
            <a:srgbClr val="005AA9"/>
          </a:solidFill>
          <a:latin typeface="+mj-lt"/>
          <a:ea typeface="+mn-ea"/>
          <a:cs typeface="+mn-cs"/>
        </a:defRPr>
      </a:lvl1pPr>
      <a:lvl2pPr marL="318585" indent="82082" algn="l" defTabSz="914018" rtl="0" eaLnBrk="0" fontAlgn="base" hangingPunct="0">
        <a:spcBef>
          <a:spcPct val="20000"/>
        </a:spcBef>
        <a:spcAft>
          <a:spcPct val="0"/>
        </a:spcAft>
        <a:buFont typeface="Arial" pitchFamily="34" charset="0"/>
        <a:defRPr sz="2100" kern="1200">
          <a:solidFill>
            <a:srgbClr val="504F53"/>
          </a:solidFill>
          <a:latin typeface="+mj-lt"/>
          <a:ea typeface="+mn-ea"/>
          <a:cs typeface="+mn-cs"/>
        </a:defRPr>
      </a:lvl2pPr>
      <a:lvl3pPr marL="624649" indent="-228156" algn="l" defTabSz="914018" rtl="0" eaLnBrk="0" fontAlgn="base" hangingPunct="0">
        <a:spcBef>
          <a:spcPct val="20000"/>
        </a:spcBef>
        <a:spcAft>
          <a:spcPct val="0"/>
        </a:spcAft>
        <a:buFont typeface="Arial" pitchFamily="34" charset="0"/>
        <a:buChar char="•"/>
        <a:defRPr sz="2100" kern="1200">
          <a:solidFill>
            <a:srgbClr val="504F53"/>
          </a:solidFill>
          <a:latin typeface="+mj-lt"/>
          <a:ea typeface="+mn-ea"/>
          <a:cs typeface="+mn-cs"/>
        </a:defRPr>
      </a:lvl3pPr>
      <a:lvl4pPr marL="1402327" indent="-1086526" algn="just" defTabSz="914018" rtl="0" eaLnBrk="0" fontAlgn="base" hangingPunct="0">
        <a:lnSpc>
          <a:spcPts val="1578"/>
        </a:lnSpc>
        <a:spcBef>
          <a:spcPts val="351"/>
        </a:spcBef>
        <a:spcAft>
          <a:spcPct val="0"/>
        </a:spcAft>
        <a:buFont typeface="Arial" pitchFamily="34" charset="0"/>
        <a:defRPr sz="1400" kern="1200">
          <a:solidFill>
            <a:srgbClr val="504F53"/>
          </a:solidFill>
          <a:latin typeface="+mj-lt"/>
          <a:ea typeface="+mn-ea"/>
          <a:cs typeface="+mn-cs"/>
        </a:defRPr>
      </a:lvl4pPr>
      <a:lvl5pPr marL="1257643" indent="345017" algn="l" defTabSz="914018" rtl="0" eaLnBrk="0" fontAlgn="base" hangingPunct="0">
        <a:lnSpc>
          <a:spcPts val="1578"/>
        </a:lnSpc>
        <a:spcBef>
          <a:spcPts val="351"/>
        </a:spcBef>
        <a:spcAft>
          <a:spcPct val="0"/>
        </a:spcAft>
        <a:buFont typeface="Arial" pitchFamily="34" charset="0"/>
        <a:defRPr sz="1200" kern="1200">
          <a:solidFill>
            <a:srgbClr val="8D8C90"/>
          </a:solidFill>
          <a:latin typeface="+mj-lt"/>
          <a:ea typeface="+mn-ea"/>
          <a:cs typeface="+mn-cs"/>
        </a:defRPr>
      </a:lvl5pPr>
      <a:lvl6pPr marL="2513713" indent="-228519" algn="l" defTabSz="9140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0" indent="-228519" algn="l" defTabSz="9140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0" indent="-228519" algn="l" defTabSz="9140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29" indent="-228519" algn="l" defTabSz="9140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077" rtl="0" eaLnBrk="1" latinLnBrk="0" hangingPunct="1">
        <a:defRPr sz="1800" kern="1200">
          <a:solidFill>
            <a:schemeClr val="tx1"/>
          </a:solidFill>
          <a:latin typeface="+mn-lt"/>
          <a:ea typeface="+mn-ea"/>
          <a:cs typeface="+mn-cs"/>
        </a:defRPr>
      </a:lvl1pPr>
      <a:lvl2pPr marL="457039" algn="l" defTabSz="914077" rtl="0" eaLnBrk="1" latinLnBrk="0" hangingPunct="1">
        <a:defRPr sz="1800" kern="1200">
          <a:solidFill>
            <a:schemeClr val="tx1"/>
          </a:solidFill>
          <a:latin typeface="+mn-lt"/>
          <a:ea typeface="+mn-ea"/>
          <a:cs typeface="+mn-cs"/>
        </a:defRPr>
      </a:lvl2pPr>
      <a:lvl3pPr marL="914077" algn="l" defTabSz="914077" rtl="0" eaLnBrk="1" latinLnBrk="0" hangingPunct="1">
        <a:defRPr sz="1800" kern="1200">
          <a:solidFill>
            <a:schemeClr val="tx1"/>
          </a:solidFill>
          <a:latin typeface="+mn-lt"/>
          <a:ea typeface="+mn-ea"/>
          <a:cs typeface="+mn-cs"/>
        </a:defRPr>
      </a:lvl3pPr>
      <a:lvl4pPr marL="1371116" algn="l" defTabSz="914077" rtl="0" eaLnBrk="1" latinLnBrk="0" hangingPunct="1">
        <a:defRPr sz="1800" kern="1200">
          <a:solidFill>
            <a:schemeClr val="tx1"/>
          </a:solidFill>
          <a:latin typeface="+mn-lt"/>
          <a:ea typeface="+mn-ea"/>
          <a:cs typeface="+mn-cs"/>
        </a:defRPr>
      </a:lvl4pPr>
      <a:lvl5pPr marL="1828155" algn="l" defTabSz="914077" rtl="0" eaLnBrk="1" latinLnBrk="0" hangingPunct="1">
        <a:defRPr sz="1800" kern="1200">
          <a:solidFill>
            <a:schemeClr val="tx1"/>
          </a:solidFill>
          <a:latin typeface="+mn-lt"/>
          <a:ea typeface="+mn-ea"/>
          <a:cs typeface="+mn-cs"/>
        </a:defRPr>
      </a:lvl5pPr>
      <a:lvl6pPr marL="2285192" algn="l" defTabSz="914077" rtl="0" eaLnBrk="1" latinLnBrk="0" hangingPunct="1">
        <a:defRPr sz="1800" kern="1200">
          <a:solidFill>
            <a:schemeClr val="tx1"/>
          </a:solidFill>
          <a:latin typeface="+mn-lt"/>
          <a:ea typeface="+mn-ea"/>
          <a:cs typeface="+mn-cs"/>
        </a:defRPr>
      </a:lvl6pPr>
      <a:lvl7pPr marL="2742232" algn="l" defTabSz="914077" rtl="0" eaLnBrk="1" latinLnBrk="0" hangingPunct="1">
        <a:defRPr sz="1800" kern="1200">
          <a:solidFill>
            <a:schemeClr val="tx1"/>
          </a:solidFill>
          <a:latin typeface="+mn-lt"/>
          <a:ea typeface="+mn-ea"/>
          <a:cs typeface="+mn-cs"/>
        </a:defRPr>
      </a:lvl7pPr>
      <a:lvl8pPr marL="3199271" algn="l" defTabSz="914077" rtl="0" eaLnBrk="1" latinLnBrk="0" hangingPunct="1">
        <a:defRPr sz="1800" kern="1200">
          <a:solidFill>
            <a:schemeClr val="tx1"/>
          </a:solidFill>
          <a:latin typeface="+mn-lt"/>
          <a:ea typeface="+mn-ea"/>
          <a:cs typeface="+mn-cs"/>
        </a:defRPr>
      </a:lvl8pPr>
      <a:lvl9pPr marL="3656308" algn="l" defTabSz="9140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00.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0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a:extLst>
              <a:ext uri="{FF2B5EF4-FFF2-40B4-BE49-F238E27FC236}">
                <a16:creationId xmlns:a16="http://schemas.microsoft.com/office/drawing/2014/main" xmlns="" id="{F4F94F1D-696A-4022-8C89-82E5BF2F6230}"/>
              </a:ext>
            </a:extLst>
          </p:cNvPr>
          <p:cNvSpPr>
            <a:spLocks noGrp="1"/>
          </p:cNvSpPr>
          <p:nvPr>
            <p:ph type="ctrTitle" idx="4294967295"/>
          </p:nvPr>
        </p:nvSpPr>
        <p:spPr>
          <a:xfrm>
            <a:off x="0" y="4004735"/>
            <a:ext cx="8964613" cy="1471084"/>
          </a:xfrm>
        </p:spPr>
        <p:txBody>
          <a:bodyPr/>
          <a:lstStyle/>
          <a:p>
            <a:pPr algn="ctr" eaLnBrk="1" hangingPunct="1"/>
            <a:r>
              <a:rPr lang="ru-RU" altLang="ru-RU" sz="2400" dirty="0" smtClean="0">
                <a:solidFill>
                  <a:schemeClr val="bg1"/>
                </a:solidFill>
                <a:latin typeface="Times New Roman" panose="02020603050405020304" pitchFamily="18" charset="0"/>
                <a:cs typeface="Times New Roman" panose="02020603050405020304" pitchFamily="18" charset="0"/>
              </a:rPr>
              <a:t>Преднамеренное банкротство: признаки и последствия</a:t>
            </a:r>
            <a:endParaRPr lang="ru-RU" altLang="ru-RU" sz="2400" dirty="0">
              <a:solidFill>
                <a:schemeClr val="bg1"/>
              </a:solidFill>
            </a:endParaRPr>
          </a:p>
        </p:txBody>
      </p:sp>
      <p:sp>
        <p:nvSpPr>
          <p:cNvPr id="4099" name="Подзаголовок 2">
            <a:extLst>
              <a:ext uri="{FF2B5EF4-FFF2-40B4-BE49-F238E27FC236}">
                <a16:creationId xmlns:a16="http://schemas.microsoft.com/office/drawing/2014/main" xmlns="" id="{352A50C5-C56E-4745-BFF0-59CF2E985E3B}"/>
              </a:ext>
            </a:extLst>
          </p:cNvPr>
          <p:cNvSpPr>
            <a:spLocks noGrp="1"/>
          </p:cNvSpPr>
          <p:nvPr>
            <p:ph type="subTitle" idx="4294967295"/>
          </p:nvPr>
        </p:nvSpPr>
        <p:spPr>
          <a:xfrm>
            <a:off x="1331913" y="5105400"/>
            <a:ext cx="6400800" cy="1752600"/>
          </a:xfrm>
        </p:spPr>
        <p:txBody>
          <a:bodyPr/>
          <a:lstStyle/>
          <a:p>
            <a:pPr marL="0" indent="0" algn="ctr" eaLnBrk="1" hangingPunct="1"/>
            <a:endParaRPr lang="ru-RU" altLang="ru-RU" sz="2500" dirty="0">
              <a:solidFill>
                <a:schemeClr val="bg1"/>
              </a:solidFill>
            </a:endParaRPr>
          </a:p>
          <a:p>
            <a:pPr marL="0" indent="0" algn="ctr" eaLnBrk="1" hangingPunct="1"/>
            <a:r>
              <a:rPr lang="ru-RU" altLang="ru-RU" sz="2000" b="1" dirty="0" smtClean="0">
                <a:solidFill>
                  <a:schemeClr val="bg1"/>
                </a:solidFill>
              </a:rPr>
              <a:t>А.А. Хохлов</a:t>
            </a:r>
            <a:endParaRPr lang="ru-RU" altLang="ru-RU" sz="2000" b="1" dirty="0">
              <a:solidFill>
                <a:schemeClr val="bg1"/>
              </a:solidFill>
            </a:endParaRPr>
          </a:p>
        </p:txBody>
      </p:sp>
      <p:sp>
        <p:nvSpPr>
          <p:cNvPr id="4100" name="TextBox 4">
            <a:extLst>
              <a:ext uri="{FF2B5EF4-FFF2-40B4-BE49-F238E27FC236}">
                <a16:creationId xmlns:a16="http://schemas.microsoft.com/office/drawing/2014/main" xmlns="" id="{7E74A6C1-1383-44B1-82C9-D935B477E82A}"/>
              </a:ext>
            </a:extLst>
          </p:cNvPr>
          <p:cNvSpPr txBox="1">
            <a:spLocks noChangeArrowheads="1"/>
          </p:cNvSpPr>
          <p:nvPr/>
        </p:nvSpPr>
        <p:spPr bwMode="auto">
          <a:xfrm>
            <a:off x="2268538" y="2565402"/>
            <a:ext cx="4176712" cy="13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nchor="ctr"/>
          <a:lstStyle>
            <a:lvl1pPr defTabSz="1042988">
              <a:spcBef>
                <a:spcPct val="20000"/>
              </a:spcBef>
              <a:buFont typeface="+mj-lt"/>
              <a:defRPr sz="2400">
                <a:solidFill>
                  <a:srgbClr val="005AA9"/>
                </a:solidFill>
                <a:latin typeface="Calibri" panose="020F0502020204030204" pitchFamily="34" charset="0"/>
              </a:defRPr>
            </a:lvl1pPr>
            <a:lvl2pPr marL="742950" indent="-285750" defTabSz="1042988">
              <a:spcBef>
                <a:spcPct val="20000"/>
              </a:spcBef>
              <a:buFont typeface="Arial" panose="020B0604020202020204" pitchFamily="34" charset="0"/>
              <a:defRPr sz="2000">
                <a:solidFill>
                  <a:srgbClr val="504F53"/>
                </a:solidFill>
                <a:latin typeface="Calibri" panose="020F0502020204030204" pitchFamily="34" charset="0"/>
              </a:defRPr>
            </a:lvl2pPr>
            <a:lvl3pPr marL="1143000" indent="-228600" defTabSz="1042988">
              <a:spcBef>
                <a:spcPct val="20000"/>
              </a:spcBef>
              <a:buFont typeface="Arial" panose="020B0604020202020204" pitchFamily="34" charset="0"/>
              <a:buChar char="•"/>
              <a:defRPr sz="2000">
                <a:solidFill>
                  <a:srgbClr val="504F53"/>
                </a:solidFill>
                <a:latin typeface="Calibri" panose="020F0502020204030204" pitchFamily="34" charset="0"/>
              </a:defRPr>
            </a:lvl3pPr>
            <a:lvl4pPr marL="1600200" indent="-228600" algn="just" defTabSz="1042988">
              <a:lnSpc>
                <a:spcPts val="1900"/>
              </a:lnSpc>
              <a:spcBef>
                <a:spcPts val="400"/>
              </a:spcBef>
              <a:buFont typeface="Arial" panose="020B0604020202020204" pitchFamily="34" charset="0"/>
              <a:defRPr sz="1600">
                <a:solidFill>
                  <a:srgbClr val="504F53"/>
                </a:solidFill>
                <a:latin typeface="Calibri" panose="020F0502020204030204" pitchFamily="34" charset="0"/>
              </a:defRPr>
            </a:lvl4pPr>
            <a:lvl5pPr marL="2057400" indent="-228600" defTabSz="1042988">
              <a:lnSpc>
                <a:spcPts val="1800"/>
              </a:lnSpc>
              <a:spcBef>
                <a:spcPts val="400"/>
              </a:spcBef>
              <a:buFont typeface="Arial" panose="020B0604020202020204" pitchFamily="34" charset="0"/>
              <a:defRPr sz="1400">
                <a:solidFill>
                  <a:srgbClr val="8D8C90"/>
                </a:solidFill>
                <a:latin typeface="Calibri" panose="020F0502020204030204" pitchFamily="34" charset="0"/>
              </a:defRPr>
            </a:lvl5pPr>
            <a:lvl6pPr marL="25146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6pPr>
            <a:lvl7pPr marL="29718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7pPr>
            <a:lvl8pPr marL="34290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8pPr>
            <a:lvl9pPr marL="38862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9pPr>
          </a:lstStyle>
          <a:p>
            <a:pPr algn="ctr">
              <a:spcBef>
                <a:spcPct val="0"/>
              </a:spcBef>
              <a:buFontTx/>
              <a:buNone/>
            </a:pPr>
            <a:r>
              <a:rPr lang="ru-RU" altLang="ru-RU" sz="2000" dirty="0">
                <a:solidFill>
                  <a:srgbClr val="FFFFFF"/>
                </a:solidFill>
              </a:rPr>
              <a:t>УПРАВЛЕНИЕ ФНС РОССИИ ПО НОВГОРОДСКОЙ ОБЛАСТИ</a:t>
            </a:r>
          </a:p>
        </p:txBody>
      </p:sp>
    </p:spTree>
    <p:extLst>
      <p:ext uri="{BB962C8B-B14F-4D97-AF65-F5344CB8AC3E}">
        <p14:creationId xmlns:p14="http://schemas.microsoft.com/office/powerpoint/2010/main" val="291210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2" name="Rectangle 7"/>
          <p:cNvSpPr>
            <a:spLocks noGrp="1" noChangeArrowheads="1"/>
          </p:cNvSpPr>
          <p:nvPr>
            <p:ph type="title" idx="4294967295"/>
          </p:nvPr>
        </p:nvSpPr>
        <p:spPr>
          <a:xfrm>
            <a:off x="539750" y="260353"/>
            <a:ext cx="8229600" cy="1143000"/>
          </a:xfrm>
        </p:spPr>
        <p:txBody>
          <a:bodyPr/>
          <a:lstStyle/>
          <a:p>
            <a:pPr algn="ctr">
              <a:lnSpc>
                <a:spcPts val="1998"/>
              </a:lnSpc>
            </a:pPr>
            <a:r>
              <a:rPr lang="ru-RU" sz="2400" kern="1200" dirty="0">
                <a:effectLst>
                  <a:outerShdw blurRad="38100" dist="38100" dir="2700000" algn="tl">
                    <a:srgbClr val="000000">
                      <a:alpha val="43137"/>
                    </a:srgbClr>
                  </a:outerShdw>
                </a:effectLst>
                <a:latin typeface="Arial Narrow" pitchFamily="34" charset="0"/>
              </a:rPr>
              <a:t>Количество должников, находящихся в процедурах банкротства</a:t>
            </a:r>
            <a:br>
              <a:rPr lang="ru-RU" sz="2400" kern="1200" dirty="0">
                <a:effectLst>
                  <a:outerShdw blurRad="38100" dist="38100" dir="2700000" algn="tl">
                    <a:srgbClr val="000000">
                      <a:alpha val="43137"/>
                    </a:srgbClr>
                  </a:outerShdw>
                </a:effectLst>
                <a:latin typeface="Arial Narrow" pitchFamily="34" charset="0"/>
              </a:rPr>
            </a:br>
            <a:r>
              <a:rPr lang="ru-RU" sz="2400" kern="1200" dirty="0">
                <a:effectLst>
                  <a:outerShdw blurRad="38100" dist="38100" dir="2700000" algn="tl">
                    <a:srgbClr val="000000">
                      <a:alpha val="43137"/>
                    </a:srgbClr>
                  </a:outerShdw>
                </a:effectLst>
                <a:latin typeface="Arial Narrow" pitchFamily="34" charset="0"/>
              </a:rPr>
              <a:t>в </a:t>
            </a:r>
            <a:r>
              <a:rPr lang="ru-RU" sz="2400" kern="1200" dirty="0" smtClean="0">
                <a:effectLst>
                  <a:outerShdw blurRad="38100" dist="38100" dir="2700000" algn="tl">
                    <a:srgbClr val="000000">
                      <a:alpha val="43137"/>
                    </a:srgbClr>
                  </a:outerShdw>
                </a:effectLst>
                <a:latin typeface="Arial Narrow" pitchFamily="34" charset="0"/>
              </a:rPr>
              <a:t>2015-2019 </a:t>
            </a:r>
            <a:r>
              <a:rPr lang="ru-RU" sz="2400" kern="1200" dirty="0">
                <a:effectLst>
                  <a:outerShdw blurRad="38100" dist="38100" dir="2700000" algn="tl">
                    <a:srgbClr val="000000">
                      <a:alpha val="43137"/>
                    </a:srgbClr>
                  </a:outerShdw>
                </a:effectLst>
                <a:latin typeface="Arial Narrow" pitchFamily="34" charset="0"/>
              </a:rPr>
              <a:t>годах, всего по области</a:t>
            </a:r>
          </a:p>
        </p:txBody>
      </p:sp>
      <p:graphicFrame>
        <p:nvGraphicFramePr>
          <p:cNvPr id="2" name="Object 9"/>
          <p:cNvGraphicFramePr>
            <a:graphicFrameLocks noGrp="1" noChangeAspect="1"/>
          </p:cNvGraphicFramePr>
          <p:nvPr>
            <p:ph type="chart" idx="4294967295"/>
            <p:extLst>
              <p:ext uri="{D42A27DB-BD31-4B8C-83A1-F6EECF244321}">
                <p14:modId xmlns:p14="http://schemas.microsoft.com/office/powerpoint/2010/main" val="838551209"/>
              </p:ext>
            </p:extLst>
          </p:nvPr>
        </p:nvGraphicFramePr>
        <p:xfrm>
          <a:off x="974725" y="1608138"/>
          <a:ext cx="7153275" cy="4621212"/>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2123730" y="3070264"/>
            <a:ext cx="1008062" cy="388937"/>
          </a:xfrm>
          <a:prstGeom prst="rect">
            <a:avLst/>
          </a:prstGeom>
          <a:solidFill>
            <a:srgbClr val="EFF7A7"/>
          </a:solid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defRPr/>
            </a:pPr>
            <a:r>
              <a:rPr lang="ru-RU" dirty="0" smtClean="0">
                <a:solidFill>
                  <a:schemeClr val="accent6"/>
                </a:solidFill>
              </a:rPr>
              <a:t>157 дел</a:t>
            </a:r>
            <a:endParaRPr lang="ru-RU" dirty="0">
              <a:solidFill>
                <a:schemeClr val="accent6"/>
              </a:solidFill>
            </a:endParaRPr>
          </a:p>
        </p:txBody>
      </p:sp>
      <p:sp>
        <p:nvSpPr>
          <p:cNvPr id="7" name="Прямоугольник 6"/>
          <p:cNvSpPr/>
          <p:nvPr/>
        </p:nvSpPr>
        <p:spPr>
          <a:xfrm>
            <a:off x="6843751" y="1714538"/>
            <a:ext cx="987425" cy="460375"/>
          </a:xfrm>
          <a:prstGeom prst="rect">
            <a:avLst/>
          </a:prstGeom>
          <a:solidFill>
            <a:srgbClr val="EFF7A7"/>
          </a:solid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defRPr/>
            </a:pPr>
            <a:r>
              <a:rPr lang="ru-RU" dirty="0" smtClean="0">
                <a:solidFill>
                  <a:schemeClr val="accent6"/>
                </a:solidFill>
              </a:rPr>
              <a:t>513 дел</a:t>
            </a:r>
            <a:endParaRPr lang="ru-RU" dirty="0">
              <a:solidFill>
                <a:schemeClr val="accent6"/>
              </a:solidFill>
            </a:endParaRPr>
          </a:p>
        </p:txBody>
      </p:sp>
      <p:sp>
        <p:nvSpPr>
          <p:cNvPr id="8" name="Прямоугольник 7"/>
          <p:cNvSpPr/>
          <p:nvPr/>
        </p:nvSpPr>
        <p:spPr>
          <a:xfrm>
            <a:off x="3131791" y="2814677"/>
            <a:ext cx="1145727" cy="360363"/>
          </a:xfrm>
          <a:prstGeom prst="rect">
            <a:avLst/>
          </a:prstGeom>
          <a:solidFill>
            <a:srgbClr val="EFF7A7"/>
          </a:solid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defRPr/>
            </a:pPr>
            <a:r>
              <a:rPr lang="ru-RU" dirty="0" smtClean="0">
                <a:solidFill>
                  <a:schemeClr val="accent6"/>
                </a:solidFill>
              </a:rPr>
              <a:t>198 дел</a:t>
            </a:r>
            <a:endParaRPr lang="ru-RU" dirty="0">
              <a:solidFill>
                <a:schemeClr val="accent6"/>
              </a:solidFill>
            </a:endParaRPr>
          </a:p>
        </p:txBody>
      </p:sp>
      <p:sp>
        <p:nvSpPr>
          <p:cNvPr id="9" name="Прямоугольник 8"/>
          <p:cNvSpPr/>
          <p:nvPr/>
        </p:nvSpPr>
        <p:spPr>
          <a:xfrm>
            <a:off x="4277518" y="2455869"/>
            <a:ext cx="1068388" cy="358775"/>
          </a:xfrm>
          <a:prstGeom prst="rect">
            <a:avLst/>
          </a:prstGeom>
          <a:solidFill>
            <a:srgbClr val="EFF7A7"/>
          </a:solid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defRPr/>
            </a:pPr>
            <a:r>
              <a:rPr lang="ru-RU" dirty="0" smtClean="0">
                <a:solidFill>
                  <a:schemeClr val="accent6"/>
                </a:solidFill>
              </a:rPr>
              <a:t>237 дел</a:t>
            </a:r>
            <a:endParaRPr lang="ru-RU" dirty="0">
              <a:solidFill>
                <a:schemeClr val="accent6"/>
              </a:solidFill>
            </a:endParaRPr>
          </a:p>
        </p:txBody>
      </p:sp>
      <p:sp>
        <p:nvSpPr>
          <p:cNvPr id="10" name="Прямоугольник 9"/>
          <p:cNvSpPr/>
          <p:nvPr/>
        </p:nvSpPr>
        <p:spPr>
          <a:xfrm>
            <a:off x="5549940" y="1995527"/>
            <a:ext cx="1081087" cy="460375"/>
          </a:xfrm>
          <a:prstGeom prst="rect">
            <a:avLst/>
          </a:prstGeom>
          <a:solidFill>
            <a:srgbClr val="EFF7A7"/>
          </a:solid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defRPr/>
            </a:pPr>
            <a:r>
              <a:rPr lang="ru-RU" dirty="0" smtClean="0">
                <a:solidFill>
                  <a:schemeClr val="accent6"/>
                </a:solidFill>
              </a:rPr>
              <a:t>324 </a:t>
            </a:r>
            <a:r>
              <a:rPr lang="ru-RU" dirty="0">
                <a:solidFill>
                  <a:schemeClr val="accent6"/>
                </a:solidFill>
              </a:rPr>
              <a:t>дел</a:t>
            </a:r>
          </a:p>
        </p:txBody>
      </p:sp>
      <p:sp>
        <p:nvSpPr>
          <p:cNvPr id="3" name="TextBox 2"/>
          <p:cNvSpPr txBox="1"/>
          <p:nvPr/>
        </p:nvSpPr>
        <p:spPr>
          <a:xfrm>
            <a:off x="8316416" y="6247356"/>
            <a:ext cx="576064" cy="400110"/>
          </a:xfrm>
          <a:prstGeom prst="rect">
            <a:avLst/>
          </a:prstGeom>
          <a:noFill/>
        </p:spPr>
        <p:txBody>
          <a:bodyPr wrap="square" rtlCol="0">
            <a:spAutoFit/>
          </a:bodyPr>
          <a:lstStyle/>
          <a:p>
            <a:pPr algn="ctr"/>
            <a:r>
              <a:rPr lang="ru-RU" sz="2000" dirty="0" smtClean="0">
                <a:solidFill>
                  <a:schemeClr val="bg1"/>
                </a:solidFill>
              </a:rPr>
              <a:t>2</a:t>
            </a:r>
            <a:endParaRPr lang="ru-RU" sz="2000" dirty="0">
              <a:solidFill>
                <a:schemeClr val="bg1"/>
              </a:solidFill>
            </a:endParaRPr>
          </a:p>
        </p:txBody>
      </p:sp>
    </p:spTree>
  </p:cSld>
  <p:clrMapOvr>
    <a:masterClrMapping/>
  </p:clrMapOvr>
  <p:transition spd="slow">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pPr>
              <a:defRPr/>
            </a:pPr>
            <a:fld id="{44FF993C-D98B-4FD8-A6EB-F7898441767D}" type="slidenum">
              <a:rPr lang="ru-RU" smtClean="0">
                <a:solidFill>
                  <a:prstClr val="white"/>
                </a:solidFill>
              </a:rPr>
              <a:pPr>
                <a:defRPr/>
              </a:pPr>
              <a:t>3</a:t>
            </a:fld>
            <a:endParaRPr lang="ru-RU" dirty="0">
              <a:solidFill>
                <a:prstClr val="white"/>
              </a:solidFill>
            </a:endParaRPr>
          </a:p>
        </p:txBody>
      </p:sp>
      <p:sp>
        <p:nvSpPr>
          <p:cNvPr id="11" name="Rectangle 2"/>
          <p:cNvSpPr>
            <a:spLocks noGrp="1"/>
          </p:cNvSpPr>
          <p:nvPr>
            <p:ph type="title" idx="4294967295"/>
          </p:nvPr>
        </p:nvSpPr>
        <p:spPr>
          <a:xfrm>
            <a:off x="1062261" y="122142"/>
            <a:ext cx="7343979" cy="849202"/>
          </a:xfrm>
          <a:noFill/>
        </p:spPr>
        <p:txBody>
          <a:bodyPr>
            <a:spAutoFit/>
          </a:bodyPr>
          <a:lstStyle/>
          <a:p>
            <a:pPr algn="ctr">
              <a:lnSpc>
                <a:spcPct val="100000"/>
              </a:lnSpc>
            </a:pPr>
            <a:r>
              <a:rPr lang="ru-RU" altLang="ru-RU" sz="2400" dirty="0">
                <a:effectLst>
                  <a:outerShdw blurRad="38100" dist="38100" dir="2700000" algn="tl">
                    <a:srgbClr val="000000">
                      <a:alpha val="43137"/>
                    </a:srgbClr>
                  </a:outerShdw>
                </a:effectLst>
                <a:latin typeface="Arial Narrow" pitchFamily="34" charset="0"/>
              </a:rPr>
              <a:t>Юридические и физические лица в процедурах банкротства</a:t>
            </a:r>
          </a:p>
        </p:txBody>
      </p:sp>
      <p:graphicFrame>
        <p:nvGraphicFramePr>
          <p:cNvPr id="12" name="Диаграмма 11"/>
          <p:cNvGraphicFramePr/>
          <p:nvPr>
            <p:extLst>
              <p:ext uri="{D42A27DB-BD31-4B8C-83A1-F6EECF244321}">
                <p14:modId xmlns:p14="http://schemas.microsoft.com/office/powerpoint/2010/main" val="1668487800"/>
              </p:ext>
            </p:extLst>
          </p:nvPr>
        </p:nvGraphicFramePr>
        <p:xfrm>
          <a:off x="460037" y="1534994"/>
          <a:ext cx="5405028" cy="2612426"/>
        </p:xfrm>
        <a:graphic>
          <a:graphicData uri="http://schemas.openxmlformats.org/drawingml/2006/chart">
            <c:chart xmlns:c="http://schemas.openxmlformats.org/drawingml/2006/chart" xmlns:r="http://schemas.openxmlformats.org/officeDocument/2006/relationships" r:id="rId2"/>
          </a:graphicData>
        </a:graphic>
      </p:graphicFrame>
      <p:sp>
        <p:nvSpPr>
          <p:cNvPr id="14" name="Rectangle 5"/>
          <p:cNvSpPr>
            <a:spLocks noChangeArrowheads="1"/>
          </p:cNvSpPr>
          <p:nvPr/>
        </p:nvSpPr>
        <p:spPr bwMode="auto">
          <a:xfrm>
            <a:off x="569655" y="1404371"/>
            <a:ext cx="3201876" cy="430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040537"/>
            <a:r>
              <a:rPr lang="ru-RU" sz="2100" u="sng" dirty="0" smtClean="0">
                <a:solidFill>
                  <a:srgbClr val="4F81BD">
                    <a:lumMod val="50000"/>
                  </a:srgbClr>
                </a:solidFill>
              </a:rPr>
              <a:t>184 </a:t>
            </a:r>
            <a:r>
              <a:rPr lang="ru-RU" sz="2100" u="sng" dirty="0">
                <a:solidFill>
                  <a:srgbClr val="4F81BD">
                    <a:lumMod val="50000"/>
                  </a:srgbClr>
                </a:solidFill>
              </a:rPr>
              <a:t>юридических лиц </a:t>
            </a:r>
          </a:p>
        </p:txBody>
      </p:sp>
      <p:sp>
        <p:nvSpPr>
          <p:cNvPr id="15" name="Rectangle 5"/>
          <p:cNvSpPr>
            <a:spLocks noChangeArrowheads="1"/>
          </p:cNvSpPr>
          <p:nvPr/>
        </p:nvSpPr>
        <p:spPr bwMode="auto">
          <a:xfrm>
            <a:off x="4325703" y="3624931"/>
            <a:ext cx="4433367" cy="430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040537"/>
            <a:r>
              <a:rPr lang="ru-RU" sz="2100" u="sng" dirty="0" smtClean="0">
                <a:solidFill>
                  <a:srgbClr val="4F81BD">
                    <a:lumMod val="50000"/>
                  </a:srgbClr>
                </a:solidFill>
              </a:rPr>
              <a:t>329 </a:t>
            </a:r>
            <a:r>
              <a:rPr lang="ru-RU" sz="2100" u="sng" dirty="0">
                <a:solidFill>
                  <a:srgbClr val="4F81BD">
                    <a:lumMod val="50000"/>
                  </a:srgbClr>
                </a:solidFill>
              </a:rPr>
              <a:t>физических лица</a:t>
            </a:r>
          </a:p>
        </p:txBody>
      </p:sp>
      <p:graphicFrame>
        <p:nvGraphicFramePr>
          <p:cNvPr id="17" name="Диаграмма 16"/>
          <p:cNvGraphicFramePr/>
          <p:nvPr>
            <p:extLst>
              <p:ext uri="{D42A27DB-BD31-4B8C-83A1-F6EECF244321}">
                <p14:modId xmlns:p14="http://schemas.microsoft.com/office/powerpoint/2010/main" val="2422533607"/>
              </p:ext>
            </p:extLst>
          </p:nvPr>
        </p:nvGraphicFramePr>
        <p:xfrm>
          <a:off x="692813" y="3820873"/>
          <a:ext cx="7836459" cy="2734723"/>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
          <p:cNvSpPr>
            <a:spLocks noChangeArrowheads="1"/>
          </p:cNvSpPr>
          <p:nvPr/>
        </p:nvSpPr>
        <p:spPr bwMode="auto">
          <a:xfrm>
            <a:off x="3525234" y="760117"/>
            <a:ext cx="5004031" cy="774874"/>
          </a:xfrm>
          <a:prstGeom prst="rect">
            <a:avLst/>
          </a:prstGeom>
          <a:noFill/>
          <a:ln w="12700">
            <a:noFill/>
            <a:miter lim="800000"/>
            <a:headEnd/>
            <a:tailEnd/>
          </a:ln>
          <a:effectLst/>
        </p:spPr>
        <p:txBody>
          <a:bodyPr wrap="none" lIns="80021" tIns="40011" rIns="80021" bIns="40011" anchor="ctr"/>
          <a:lstStyle/>
          <a:p>
            <a:pPr algn="just" defTabSz="800195">
              <a:defRPr/>
            </a:pPr>
            <a:r>
              <a:rPr lang="ru-RU" u="sng" dirty="0">
                <a:solidFill>
                  <a:srgbClr val="FF5050"/>
                </a:solidFill>
                <a:latin typeface="Calibri" pitchFamily="34" charset="0"/>
              </a:rPr>
              <a:t>Всего </a:t>
            </a:r>
            <a:r>
              <a:rPr lang="ru-RU" u="sng" dirty="0" smtClean="0">
                <a:solidFill>
                  <a:srgbClr val="FF5050"/>
                </a:solidFill>
                <a:latin typeface="Calibri" pitchFamily="34" charset="0"/>
              </a:rPr>
              <a:t>в области </a:t>
            </a:r>
            <a:r>
              <a:rPr lang="ru-RU" u="sng" dirty="0">
                <a:solidFill>
                  <a:srgbClr val="FF5050"/>
                </a:solidFill>
                <a:latin typeface="Calibri" pitchFamily="34" charset="0"/>
              </a:rPr>
              <a:t>в процедурах банкротства находятся </a:t>
            </a:r>
          </a:p>
          <a:p>
            <a:pPr algn="just" defTabSz="800195">
              <a:defRPr/>
            </a:pPr>
            <a:r>
              <a:rPr lang="ru-RU" u="sng" dirty="0" smtClean="0">
                <a:solidFill>
                  <a:srgbClr val="FF5050"/>
                </a:solidFill>
                <a:latin typeface="Calibri" pitchFamily="34" charset="0"/>
              </a:rPr>
              <a:t>513 юридических </a:t>
            </a:r>
            <a:r>
              <a:rPr lang="ru-RU" u="sng" dirty="0">
                <a:solidFill>
                  <a:srgbClr val="FF5050"/>
                </a:solidFill>
                <a:latin typeface="Calibri" pitchFamily="34" charset="0"/>
              </a:rPr>
              <a:t>и физических лиц, в том числе: </a:t>
            </a:r>
          </a:p>
        </p:txBody>
      </p:sp>
      <p:sp>
        <p:nvSpPr>
          <p:cNvPr id="24" name="Скругленный прямоугольник 23"/>
          <p:cNvSpPr/>
          <p:nvPr/>
        </p:nvSpPr>
        <p:spPr>
          <a:xfrm>
            <a:off x="5865065" y="1834888"/>
            <a:ext cx="277441" cy="163715"/>
          </a:xfrm>
          <a:prstGeom prst="roundRect">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21" tIns="40011" rIns="80021" bIns="40011"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2729"/>
            <a:endParaRPr lang="ru-RU" b="0">
              <a:solidFill>
                <a:prstClr val="white"/>
              </a:solidFill>
            </a:endParaRPr>
          </a:p>
        </p:txBody>
      </p:sp>
      <p:sp>
        <p:nvSpPr>
          <p:cNvPr id="25" name="Скругленный прямоугольник 24"/>
          <p:cNvSpPr/>
          <p:nvPr/>
        </p:nvSpPr>
        <p:spPr>
          <a:xfrm>
            <a:off x="5880651" y="2160685"/>
            <a:ext cx="277440" cy="177672"/>
          </a:xfrm>
          <a:prstGeom prst="roundRect">
            <a:avLst/>
          </a:prstGeom>
          <a:solidFill>
            <a:srgbClr val="31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21" tIns="40011" rIns="80021" bIns="40011"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2729"/>
            <a:endParaRPr lang="ru-RU" b="0">
              <a:solidFill>
                <a:prstClr val="white"/>
              </a:solidFill>
            </a:endParaRPr>
          </a:p>
        </p:txBody>
      </p:sp>
      <p:sp>
        <p:nvSpPr>
          <p:cNvPr id="27" name="Скругленный прямоугольник 26"/>
          <p:cNvSpPr/>
          <p:nvPr/>
        </p:nvSpPr>
        <p:spPr>
          <a:xfrm>
            <a:off x="5880650" y="2480534"/>
            <a:ext cx="277440" cy="195921"/>
          </a:xfrm>
          <a:prstGeom prst="roundRect">
            <a:avLst/>
          </a:prstGeom>
          <a:solidFill>
            <a:srgbClr val="FF5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21" tIns="40011" rIns="80021" bIns="40011"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2729"/>
            <a:endParaRPr lang="ru-RU" b="0">
              <a:solidFill>
                <a:prstClr val="white"/>
              </a:solidFill>
            </a:endParaRPr>
          </a:p>
        </p:txBody>
      </p:sp>
      <p:sp>
        <p:nvSpPr>
          <p:cNvPr id="28" name="Rectangle 5"/>
          <p:cNvSpPr>
            <a:spLocks noChangeArrowheads="1"/>
          </p:cNvSpPr>
          <p:nvPr/>
        </p:nvSpPr>
        <p:spPr bwMode="auto">
          <a:xfrm>
            <a:off x="6234518" y="2419084"/>
            <a:ext cx="1837488" cy="30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040537"/>
            <a:r>
              <a:rPr lang="ru-RU" sz="1400" dirty="0">
                <a:solidFill>
                  <a:srgbClr val="1F497D"/>
                </a:solidFill>
              </a:rPr>
              <a:t>внешнее управление</a:t>
            </a:r>
          </a:p>
        </p:txBody>
      </p:sp>
      <p:sp>
        <p:nvSpPr>
          <p:cNvPr id="30" name="Rectangle 5"/>
          <p:cNvSpPr>
            <a:spLocks noChangeArrowheads="1"/>
          </p:cNvSpPr>
          <p:nvPr/>
        </p:nvSpPr>
        <p:spPr bwMode="auto">
          <a:xfrm>
            <a:off x="6234519" y="2090101"/>
            <a:ext cx="1167561" cy="30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040537"/>
            <a:r>
              <a:rPr lang="ru-RU" sz="1400" dirty="0">
                <a:solidFill>
                  <a:srgbClr val="1F497D"/>
                </a:solidFill>
              </a:rPr>
              <a:t>наблюдение</a:t>
            </a:r>
          </a:p>
        </p:txBody>
      </p:sp>
      <p:sp>
        <p:nvSpPr>
          <p:cNvPr id="31" name="Rectangle 5"/>
          <p:cNvSpPr>
            <a:spLocks noChangeArrowheads="1"/>
          </p:cNvSpPr>
          <p:nvPr/>
        </p:nvSpPr>
        <p:spPr bwMode="auto">
          <a:xfrm>
            <a:off x="6234519" y="1756399"/>
            <a:ext cx="2209256" cy="30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040537"/>
            <a:r>
              <a:rPr lang="ru-RU" sz="1400" dirty="0">
                <a:solidFill>
                  <a:srgbClr val="1F497D"/>
                </a:solidFill>
              </a:rPr>
              <a:t>конкурсное производство</a:t>
            </a:r>
          </a:p>
        </p:txBody>
      </p:sp>
    </p:spTree>
    <p:extLst>
      <p:ext uri="{BB962C8B-B14F-4D97-AF65-F5344CB8AC3E}">
        <p14:creationId xmlns:p14="http://schemas.microsoft.com/office/powerpoint/2010/main" val="1631679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1" name="Rectangle 2"/>
          <p:cNvSpPr>
            <a:spLocks noGrp="1" noChangeArrowheads="1"/>
          </p:cNvSpPr>
          <p:nvPr>
            <p:ph type="title" idx="4294967295"/>
          </p:nvPr>
        </p:nvSpPr>
        <p:spPr>
          <a:xfrm>
            <a:off x="0" y="274639"/>
            <a:ext cx="8229600" cy="1143000"/>
          </a:xfrm>
        </p:spPr>
        <p:txBody>
          <a:bodyPr/>
          <a:lstStyle/>
          <a:p>
            <a:pPr algn="ctr">
              <a:lnSpc>
                <a:spcPts val="2500"/>
              </a:lnSpc>
            </a:pPr>
            <a:r>
              <a:rPr lang="ru-RU" sz="2400" kern="1200" dirty="0">
                <a:effectLst>
                  <a:outerShdw blurRad="38100" dist="38100" dir="2700000" algn="tl">
                    <a:srgbClr val="000000">
                      <a:alpha val="43137"/>
                    </a:srgbClr>
                  </a:outerShdw>
                </a:effectLst>
                <a:latin typeface="Arial Narrow" pitchFamily="34" charset="0"/>
              </a:rPr>
              <a:t>Структура дел о банкротстве по видам деятельности должников, всего по области</a:t>
            </a:r>
          </a:p>
        </p:txBody>
      </p:sp>
      <p:graphicFrame>
        <p:nvGraphicFramePr>
          <p:cNvPr id="3" name="Object 6"/>
          <p:cNvGraphicFramePr>
            <a:graphicFrameLocks noGrp="1" noChangeAspect="1"/>
          </p:cNvGraphicFramePr>
          <p:nvPr>
            <p:ph type="chart" idx="4294967295"/>
            <p:extLst>
              <p:ext uri="{D42A27DB-BD31-4B8C-83A1-F6EECF244321}">
                <p14:modId xmlns:p14="http://schemas.microsoft.com/office/powerpoint/2010/main" val="3671743294"/>
              </p:ext>
            </p:extLst>
          </p:nvPr>
        </p:nvGraphicFramePr>
        <p:xfrm>
          <a:off x="179512" y="1900391"/>
          <a:ext cx="7378700" cy="4151312"/>
        </p:xfrm>
        <a:graphic>
          <a:graphicData uri="http://schemas.openxmlformats.org/drawingml/2006/chart">
            <c:chart xmlns:c="http://schemas.openxmlformats.org/drawingml/2006/chart" xmlns:r="http://schemas.openxmlformats.org/officeDocument/2006/relationships" r:id="rId3"/>
          </a:graphicData>
        </a:graphic>
      </p:graphicFrame>
      <p:sp>
        <p:nvSpPr>
          <p:cNvPr id="16392" name="Text Box 8"/>
          <p:cNvSpPr txBox="1">
            <a:spLocks noChangeArrowheads="1"/>
          </p:cNvSpPr>
          <p:nvPr/>
        </p:nvSpPr>
        <p:spPr bwMode="auto">
          <a:xfrm rot="21250310">
            <a:off x="3226562" y="3799552"/>
            <a:ext cx="1584325" cy="576262"/>
          </a:xfrm>
          <a:prstGeom prst="rect">
            <a:avLst/>
          </a:prstGeom>
          <a:noFill/>
          <a:ln w="9525">
            <a:noFill/>
            <a:miter lim="800000"/>
            <a:headEnd/>
            <a:tailEnd/>
          </a:ln>
        </p:spPr>
        <p:txBody>
          <a:bodyPr lIns="90832" tIns="45416" rIns="90832" bIns="45416"/>
          <a:lstStyle/>
          <a:p>
            <a:pPr algn="ctr">
              <a:buFont typeface="Wingdings" pitchFamily="2" charset="2"/>
              <a:buNone/>
            </a:pPr>
            <a:r>
              <a:rPr lang="ru-RU" sz="1300" dirty="0">
                <a:solidFill>
                  <a:schemeClr val="tx1"/>
                </a:solidFill>
              </a:rPr>
              <a:t>Строительство</a:t>
            </a:r>
          </a:p>
          <a:p>
            <a:pPr algn="ctr">
              <a:buFont typeface="Wingdings" pitchFamily="2" charset="2"/>
              <a:buNone/>
            </a:pPr>
            <a:r>
              <a:rPr lang="ru-RU" sz="1300" dirty="0">
                <a:solidFill>
                  <a:schemeClr val="tx1"/>
                </a:solidFill>
              </a:rPr>
              <a:t>30 должников</a:t>
            </a:r>
          </a:p>
        </p:txBody>
      </p:sp>
      <p:sp>
        <p:nvSpPr>
          <p:cNvPr id="16393" name="Text Box 12"/>
          <p:cNvSpPr txBox="1">
            <a:spLocks noChangeArrowheads="1"/>
          </p:cNvSpPr>
          <p:nvPr/>
        </p:nvSpPr>
        <p:spPr bwMode="auto">
          <a:xfrm>
            <a:off x="1240396" y="4437112"/>
            <a:ext cx="1800225" cy="973138"/>
          </a:xfrm>
          <a:prstGeom prst="rect">
            <a:avLst/>
          </a:prstGeom>
          <a:noFill/>
          <a:ln w="9525">
            <a:noFill/>
            <a:miter lim="800000"/>
            <a:headEnd/>
            <a:tailEnd/>
          </a:ln>
        </p:spPr>
        <p:txBody>
          <a:bodyPr lIns="90832" tIns="45416" rIns="90832" bIns="45416"/>
          <a:lstStyle/>
          <a:p>
            <a:pPr algn="ctr">
              <a:buFont typeface="Wingdings" pitchFamily="2" charset="2"/>
              <a:buNone/>
            </a:pPr>
            <a:r>
              <a:rPr lang="ru-RU" sz="1300" dirty="0">
                <a:solidFill>
                  <a:schemeClr val="tx1"/>
                </a:solidFill>
              </a:rPr>
              <a:t>Предоставление услуг и операции с недвижимостью </a:t>
            </a:r>
          </a:p>
          <a:p>
            <a:pPr algn="ctr">
              <a:buFont typeface="Wingdings" pitchFamily="2" charset="2"/>
              <a:buNone/>
            </a:pPr>
            <a:r>
              <a:rPr lang="ru-RU" sz="1300" dirty="0">
                <a:solidFill>
                  <a:schemeClr val="tx1"/>
                </a:solidFill>
              </a:rPr>
              <a:t>49 должников</a:t>
            </a:r>
          </a:p>
        </p:txBody>
      </p:sp>
      <p:sp>
        <p:nvSpPr>
          <p:cNvPr id="16394" name="Text Box 13"/>
          <p:cNvSpPr txBox="1">
            <a:spLocks noChangeArrowheads="1"/>
          </p:cNvSpPr>
          <p:nvPr/>
        </p:nvSpPr>
        <p:spPr bwMode="auto">
          <a:xfrm rot="2595524">
            <a:off x="2522587" y="4745881"/>
            <a:ext cx="2127250" cy="355600"/>
          </a:xfrm>
          <a:prstGeom prst="rect">
            <a:avLst/>
          </a:prstGeom>
          <a:noFill/>
          <a:ln w="9525">
            <a:noFill/>
            <a:miter lim="800000"/>
            <a:headEnd/>
            <a:tailEnd/>
          </a:ln>
        </p:spPr>
        <p:txBody>
          <a:bodyPr lIns="90832" tIns="0" rIns="90832" bIns="0"/>
          <a:lstStyle/>
          <a:p>
            <a:pPr algn="ctr">
              <a:buFont typeface="Wingdings" pitchFamily="2" charset="2"/>
              <a:buNone/>
            </a:pPr>
            <a:r>
              <a:rPr lang="ru-RU" sz="1300" dirty="0">
                <a:solidFill>
                  <a:schemeClr val="tx1"/>
                </a:solidFill>
              </a:rPr>
              <a:t>Транспорт 20 должников</a:t>
            </a:r>
          </a:p>
        </p:txBody>
      </p:sp>
      <p:sp>
        <p:nvSpPr>
          <p:cNvPr id="16395" name="Text Box 14"/>
          <p:cNvSpPr txBox="1">
            <a:spLocks noChangeArrowheads="1"/>
          </p:cNvSpPr>
          <p:nvPr/>
        </p:nvSpPr>
        <p:spPr bwMode="auto">
          <a:xfrm rot="18745569">
            <a:off x="3065127" y="2635763"/>
            <a:ext cx="2016125" cy="741362"/>
          </a:xfrm>
          <a:prstGeom prst="rect">
            <a:avLst/>
          </a:prstGeom>
          <a:noFill/>
          <a:ln w="9525">
            <a:noFill/>
            <a:miter lim="800000"/>
            <a:headEnd/>
            <a:tailEnd/>
          </a:ln>
        </p:spPr>
        <p:txBody>
          <a:bodyPr lIns="90832" tIns="45416" rIns="90832" bIns="45416"/>
          <a:lstStyle/>
          <a:p>
            <a:pPr algn="ctr">
              <a:buFont typeface="Wingdings" pitchFamily="2" charset="2"/>
              <a:buNone/>
            </a:pPr>
            <a:r>
              <a:rPr lang="ru-RU" sz="1300" dirty="0" err="1">
                <a:solidFill>
                  <a:schemeClr val="tx1"/>
                </a:solidFill>
              </a:rPr>
              <a:t>Обрабат</a:t>
            </a:r>
            <a:r>
              <a:rPr lang="ru-RU" sz="1300" dirty="0">
                <a:solidFill>
                  <a:schemeClr val="tx1"/>
                </a:solidFill>
              </a:rPr>
              <a:t>. пр-во</a:t>
            </a:r>
          </a:p>
          <a:p>
            <a:pPr algn="ctr">
              <a:buFont typeface="Wingdings" pitchFamily="2" charset="2"/>
              <a:buNone/>
            </a:pPr>
            <a:r>
              <a:rPr lang="ru-RU" sz="1300" dirty="0">
                <a:solidFill>
                  <a:schemeClr val="tx1"/>
                </a:solidFill>
              </a:rPr>
              <a:t>17 должников</a:t>
            </a:r>
          </a:p>
        </p:txBody>
      </p:sp>
      <p:sp>
        <p:nvSpPr>
          <p:cNvPr id="16396" name="Text Box 17"/>
          <p:cNvSpPr txBox="1">
            <a:spLocks noChangeArrowheads="1"/>
          </p:cNvSpPr>
          <p:nvPr/>
        </p:nvSpPr>
        <p:spPr bwMode="auto">
          <a:xfrm rot="2025202">
            <a:off x="1500710" y="2102566"/>
            <a:ext cx="2016125" cy="936625"/>
          </a:xfrm>
          <a:prstGeom prst="rect">
            <a:avLst/>
          </a:prstGeom>
          <a:noFill/>
          <a:ln w="9525">
            <a:noFill/>
            <a:miter lim="800000"/>
            <a:headEnd/>
            <a:tailEnd/>
          </a:ln>
        </p:spPr>
        <p:txBody>
          <a:bodyPr lIns="90832" tIns="45416" rIns="90832" bIns="45416"/>
          <a:lstStyle/>
          <a:p>
            <a:pPr algn="ctr">
              <a:buFont typeface="Wingdings" pitchFamily="2" charset="2"/>
              <a:buNone/>
            </a:pPr>
            <a:r>
              <a:rPr lang="ru-RU" sz="1300" dirty="0" smtClean="0">
                <a:solidFill>
                  <a:schemeClr val="tx1"/>
                </a:solidFill>
              </a:rPr>
              <a:t>Иные виды деятельности </a:t>
            </a:r>
          </a:p>
          <a:p>
            <a:pPr algn="ctr">
              <a:buFont typeface="Wingdings" pitchFamily="2" charset="2"/>
              <a:buNone/>
            </a:pPr>
            <a:r>
              <a:rPr lang="ru-RU" sz="1300" dirty="0" smtClean="0">
                <a:solidFill>
                  <a:schemeClr val="tx1"/>
                </a:solidFill>
              </a:rPr>
              <a:t>10 должников</a:t>
            </a:r>
            <a:endParaRPr lang="ru-RU" sz="1300" dirty="0">
              <a:solidFill>
                <a:schemeClr val="tx1"/>
              </a:solidFill>
            </a:endParaRPr>
          </a:p>
        </p:txBody>
      </p:sp>
      <p:sp>
        <p:nvSpPr>
          <p:cNvPr id="16397" name="Text Box 12"/>
          <p:cNvSpPr txBox="1">
            <a:spLocks noChangeArrowheads="1"/>
          </p:cNvSpPr>
          <p:nvPr/>
        </p:nvSpPr>
        <p:spPr bwMode="auto">
          <a:xfrm rot="17526160">
            <a:off x="2429120" y="2116257"/>
            <a:ext cx="1800225" cy="649288"/>
          </a:xfrm>
          <a:prstGeom prst="rect">
            <a:avLst/>
          </a:prstGeom>
          <a:noFill/>
          <a:ln w="9525">
            <a:noFill/>
            <a:miter lim="800000"/>
            <a:headEnd/>
            <a:tailEnd/>
          </a:ln>
        </p:spPr>
        <p:txBody>
          <a:bodyPr lIns="90832" tIns="45416" rIns="90832" bIns="45416"/>
          <a:lstStyle/>
          <a:p>
            <a:pPr algn="ctr">
              <a:buFont typeface="Wingdings" pitchFamily="2" charset="2"/>
              <a:buNone/>
            </a:pPr>
            <a:r>
              <a:rPr lang="ru-RU" sz="1300" dirty="0" smtClean="0">
                <a:solidFill>
                  <a:schemeClr val="tx1"/>
                </a:solidFill>
              </a:rPr>
              <a:t>С/х</a:t>
            </a:r>
          </a:p>
          <a:p>
            <a:pPr algn="ctr">
              <a:buFont typeface="Wingdings" pitchFamily="2" charset="2"/>
              <a:buNone/>
            </a:pPr>
            <a:r>
              <a:rPr lang="ru-RU" sz="1300" dirty="0" smtClean="0">
                <a:solidFill>
                  <a:schemeClr val="tx1"/>
                </a:solidFill>
              </a:rPr>
              <a:t>18 должников</a:t>
            </a:r>
            <a:endParaRPr lang="ru-RU" sz="1300" dirty="0">
              <a:solidFill>
                <a:schemeClr val="tx1"/>
              </a:solidFill>
            </a:endParaRPr>
          </a:p>
        </p:txBody>
      </p:sp>
      <p:sp>
        <p:nvSpPr>
          <p:cNvPr id="2" name="Прямоугольник 1"/>
          <p:cNvSpPr/>
          <p:nvPr/>
        </p:nvSpPr>
        <p:spPr>
          <a:xfrm>
            <a:off x="960976" y="2869566"/>
            <a:ext cx="1728787" cy="1019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defRPr/>
            </a:pPr>
            <a:r>
              <a:rPr lang="ru-RU" sz="1300" dirty="0">
                <a:solidFill>
                  <a:schemeClr val="tx1"/>
                </a:solidFill>
                <a:latin typeface="Arial" pitchFamily="34" charset="0"/>
                <a:cs typeface="Arial" pitchFamily="34" charset="0"/>
              </a:rPr>
              <a:t>Торговля           </a:t>
            </a:r>
          </a:p>
          <a:p>
            <a:pPr algn="ctr">
              <a:defRPr/>
            </a:pPr>
            <a:r>
              <a:rPr lang="ru-RU" sz="1300" dirty="0">
                <a:solidFill>
                  <a:schemeClr val="tx1"/>
                </a:solidFill>
                <a:latin typeface="Arial" pitchFamily="34" charset="0"/>
                <a:cs typeface="Arial" pitchFamily="34" charset="0"/>
              </a:rPr>
              <a:t>40 должников</a:t>
            </a:r>
          </a:p>
        </p:txBody>
      </p:sp>
      <p:sp>
        <p:nvSpPr>
          <p:cNvPr id="4" name="TextBox 3"/>
          <p:cNvSpPr txBox="1"/>
          <p:nvPr/>
        </p:nvSpPr>
        <p:spPr>
          <a:xfrm>
            <a:off x="8316416" y="6093296"/>
            <a:ext cx="648072" cy="369332"/>
          </a:xfrm>
          <a:prstGeom prst="rect">
            <a:avLst/>
          </a:prstGeom>
          <a:noFill/>
        </p:spPr>
        <p:txBody>
          <a:bodyPr wrap="square" rtlCol="0">
            <a:spAutoFit/>
          </a:bodyPr>
          <a:lstStyle/>
          <a:p>
            <a:pPr algn="ctr"/>
            <a:r>
              <a:rPr lang="ru-RU" dirty="0" smtClean="0">
                <a:solidFill>
                  <a:schemeClr val="bg1"/>
                </a:solidFill>
              </a:rPr>
              <a:t>4</a:t>
            </a:r>
            <a:endParaRPr lang="ru-RU" dirty="0">
              <a:solidFill>
                <a:schemeClr val="bg1"/>
              </a:solidFill>
            </a:endParaRPr>
          </a:p>
        </p:txBody>
      </p:sp>
    </p:spTree>
    <p:extLst>
      <p:ext uri="{BB962C8B-B14F-4D97-AF65-F5344CB8AC3E}">
        <p14:creationId xmlns:p14="http://schemas.microsoft.com/office/powerpoint/2010/main" val="4081543262"/>
      </p:ext>
    </p:extLst>
  </p:cSld>
  <p:clrMapOvr>
    <a:overrideClrMapping bg1="lt1" tx1="dk1" bg2="lt2" tx2="dk2" accent1="accent1" accent2="accent2" accent3="accent3" accent4="accent4" accent5="accent5" accent6="accent6" hlink="hlink" folHlink="folHlink"/>
  </p:clrMapOvr>
  <p:transition spd="slow">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Заголовок 2"/>
          <p:cNvSpPr>
            <a:spLocks noGrp="1"/>
          </p:cNvSpPr>
          <p:nvPr>
            <p:ph type="title"/>
          </p:nvPr>
        </p:nvSpPr>
        <p:spPr>
          <a:xfrm>
            <a:off x="683570" y="476674"/>
            <a:ext cx="8101013" cy="600075"/>
          </a:xfrm>
        </p:spPr>
        <p:txBody>
          <a:bodyPr anchor="t"/>
          <a:lstStyle/>
          <a:p>
            <a:pPr algn="ctr" defTabSz="912491" fontAlgn="base">
              <a:spcAft>
                <a:spcPct val="0"/>
              </a:spcAft>
            </a:pPr>
            <a:r>
              <a:rPr lang="ru-RU" altLang="ru-RU" sz="2800" dirty="0"/>
              <a:t>Погашено задолженности в ходе дел о несостоятельности</a:t>
            </a:r>
            <a:br>
              <a:rPr lang="ru-RU" altLang="ru-RU" sz="2800" dirty="0"/>
            </a:br>
            <a:endParaRPr lang="ru-RU" altLang="ru-RU" sz="2800" dirty="0"/>
          </a:p>
        </p:txBody>
      </p:sp>
      <p:sp>
        <p:nvSpPr>
          <p:cNvPr id="7" name="Номер слайда 19"/>
          <p:cNvSpPr>
            <a:spLocks noGrp="1"/>
          </p:cNvSpPr>
          <p:nvPr>
            <p:ph type="sldNum" sz="quarter" idx="10"/>
          </p:nvPr>
        </p:nvSpPr>
        <p:spPr bwMode="auto">
          <a:xfrm>
            <a:off x="8320088" y="6092825"/>
            <a:ext cx="619125" cy="596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316">
              <a:spcBef>
                <a:spcPct val="20000"/>
              </a:spcBef>
              <a:buFont typeface="+mj-lt"/>
              <a:defRPr sz="3200">
                <a:solidFill>
                  <a:srgbClr val="005AA9"/>
                </a:solidFill>
                <a:latin typeface="Calibri" pitchFamily="34" charset="0"/>
              </a:defRPr>
            </a:lvl1pPr>
            <a:lvl2pPr marL="741101" indent="-284063" defTabSz="909316">
              <a:spcBef>
                <a:spcPct val="20000"/>
              </a:spcBef>
              <a:buFont typeface="Arial" pitchFamily="34" charset="0"/>
              <a:defRPr sz="2100">
                <a:solidFill>
                  <a:srgbClr val="504F53"/>
                </a:solidFill>
                <a:latin typeface="Calibri" pitchFamily="34" charset="0"/>
              </a:defRPr>
            </a:lvl2pPr>
            <a:lvl3pPr marL="1141011" indent="-226933" defTabSz="909316">
              <a:spcBef>
                <a:spcPct val="20000"/>
              </a:spcBef>
              <a:buFont typeface="Arial" pitchFamily="34" charset="0"/>
              <a:buChar char="•"/>
              <a:defRPr sz="2100">
                <a:solidFill>
                  <a:srgbClr val="504F53"/>
                </a:solidFill>
                <a:latin typeface="Calibri" pitchFamily="34" charset="0"/>
              </a:defRPr>
            </a:lvl3pPr>
            <a:lvl4pPr marL="1598049" indent="-226933" algn="just" defTabSz="909316">
              <a:lnSpc>
                <a:spcPts val="1575"/>
              </a:lnSpc>
              <a:spcBef>
                <a:spcPts val="350"/>
              </a:spcBef>
              <a:buFont typeface="Arial" pitchFamily="34" charset="0"/>
              <a:defRPr sz="1400">
                <a:solidFill>
                  <a:srgbClr val="504F53"/>
                </a:solidFill>
                <a:latin typeface="Calibri" pitchFamily="34" charset="0"/>
              </a:defRPr>
            </a:lvl4pPr>
            <a:lvl5pPr marL="2055087" indent="-226933" defTabSz="909316">
              <a:lnSpc>
                <a:spcPts val="1575"/>
              </a:lnSpc>
              <a:spcBef>
                <a:spcPts val="350"/>
              </a:spcBef>
              <a:buFont typeface="Arial" pitchFamily="34" charset="0"/>
              <a:defRPr sz="1200">
                <a:solidFill>
                  <a:srgbClr val="8D8C90"/>
                </a:solidFill>
                <a:latin typeface="Calibri" pitchFamily="34" charset="0"/>
              </a:defRPr>
            </a:lvl5pPr>
            <a:lvl6pPr marL="2512127" indent="-226933" defTabSz="909316" eaLnBrk="0" fontAlgn="base" hangingPunct="0">
              <a:lnSpc>
                <a:spcPts val="1575"/>
              </a:lnSpc>
              <a:spcBef>
                <a:spcPts val="350"/>
              </a:spcBef>
              <a:spcAft>
                <a:spcPct val="0"/>
              </a:spcAft>
              <a:buFont typeface="Arial" pitchFamily="34" charset="0"/>
              <a:defRPr sz="1200">
                <a:solidFill>
                  <a:srgbClr val="8D8C90"/>
                </a:solidFill>
                <a:latin typeface="Calibri" pitchFamily="34" charset="0"/>
              </a:defRPr>
            </a:lvl6pPr>
            <a:lvl7pPr marL="2969165" indent="-226933" defTabSz="909316" eaLnBrk="0" fontAlgn="base" hangingPunct="0">
              <a:lnSpc>
                <a:spcPts val="1575"/>
              </a:lnSpc>
              <a:spcBef>
                <a:spcPts val="350"/>
              </a:spcBef>
              <a:spcAft>
                <a:spcPct val="0"/>
              </a:spcAft>
              <a:buFont typeface="Arial" pitchFamily="34" charset="0"/>
              <a:defRPr sz="1200">
                <a:solidFill>
                  <a:srgbClr val="8D8C90"/>
                </a:solidFill>
                <a:latin typeface="Calibri" pitchFamily="34" charset="0"/>
              </a:defRPr>
            </a:lvl7pPr>
            <a:lvl8pPr marL="3426203" indent="-226933" defTabSz="909316" eaLnBrk="0" fontAlgn="base" hangingPunct="0">
              <a:lnSpc>
                <a:spcPts val="1575"/>
              </a:lnSpc>
              <a:spcBef>
                <a:spcPts val="350"/>
              </a:spcBef>
              <a:spcAft>
                <a:spcPct val="0"/>
              </a:spcAft>
              <a:buFont typeface="Arial" pitchFamily="34" charset="0"/>
              <a:defRPr sz="1200">
                <a:solidFill>
                  <a:srgbClr val="8D8C90"/>
                </a:solidFill>
                <a:latin typeface="Calibri" pitchFamily="34" charset="0"/>
              </a:defRPr>
            </a:lvl8pPr>
            <a:lvl9pPr marL="3883243" indent="-226933" defTabSz="909316" eaLnBrk="0" fontAlgn="base" hangingPunct="0">
              <a:lnSpc>
                <a:spcPts val="1575"/>
              </a:lnSpc>
              <a:spcBef>
                <a:spcPts val="350"/>
              </a:spcBef>
              <a:spcAft>
                <a:spcPct val="0"/>
              </a:spcAft>
              <a:buFont typeface="Arial" pitchFamily="34" charset="0"/>
              <a:defRPr sz="1200">
                <a:solidFill>
                  <a:srgbClr val="8D8C90"/>
                </a:solidFill>
                <a:latin typeface="Calibri" pitchFamily="34" charset="0"/>
              </a:defRPr>
            </a:lvl9pPr>
          </a:lstStyle>
          <a:p>
            <a:pPr>
              <a:lnSpc>
                <a:spcPts val="2098"/>
              </a:lnSpc>
              <a:spcBef>
                <a:spcPct val="0"/>
              </a:spcBef>
            </a:pPr>
            <a:r>
              <a:rPr lang="ru-RU" altLang="ru-RU" sz="2400" dirty="0" smtClean="0">
                <a:solidFill>
                  <a:srgbClr val="FFFFFF"/>
                </a:solidFill>
              </a:rPr>
              <a:t>5</a:t>
            </a:r>
            <a:endParaRPr lang="ru-RU" altLang="ru-RU" sz="2400" dirty="0">
              <a:solidFill>
                <a:srgbClr val="FFFFFF"/>
              </a:solidFill>
            </a:endParaRPr>
          </a:p>
        </p:txBody>
      </p:sp>
      <p:graphicFrame>
        <p:nvGraphicFramePr>
          <p:cNvPr id="2" name="Диаграмма 1"/>
          <p:cNvGraphicFramePr/>
          <p:nvPr>
            <p:extLst>
              <p:ext uri="{D42A27DB-BD31-4B8C-83A1-F6EECF244321}">
                <p14:modId xmlns:p14="http://schemas.microsoft.com/office/powerpoint/2010/main" val="311506823"/>
              </p:ext>
            </p:extLst>
          </p:nvPr>
        </p:nvGraphicFramePr>
        <p:xfrm>
          <a:off x="1000678" y="933296"/>
          <a:ext cx="7204221" cy="510812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801147" y="5714873"/>
            <a:ext cx="4433367" cy="829353"/>
          </a:xfrm>
          <a:prstGeom prst="rect">
            <a:avLst/>
          </a:prstGeom>
        </p:spPr>
        <p:txBody>
          <a:bodyPr vert="horz" wrap="none" lIns="91408" tIns="45704" rIns="91408" bIns="45704" rtlCol="0" anchor="ctr">
            <a:normAutofit/>
          </a:bodyPr>
          <a:lstStyle/>
          <a:p>
            <a:pPr defTabSz="914077" fontAlgn="auto">
              <a:spcAft>
                <a:spcPts val="0"/>
              </a:spcAft>
            </a:pPr>
            <a:r>
              <a:rPr lang="ru-RU" sz="2800" dirty="0">
                <a:solidFill>
                  <a:srgbClr val="005AA9"/>
                </a:solidFill>
                <a:latin typeface="Calibri"/>
              </a:rPr>
              <a:t>Всего </a:t>
            </a:r>
            <a:r>
              <a:rPr lang="ru-RU" sz="2800" dirty="0" smtClean="0">
                <a:solidFill>
                  <a:srgbClr val="FF0000"/>
                </a:solidFill>
                <a:latin typeface="Calibri"/>
              </a:rPr>
              <a:t>411,3 </a:t>
            </a:r>
            <a:r>
              <a:rPr lang="ru-RU" sz="2800" dirty="0">
                <a:solidFill>
                  <a:srgbClr val="005AA9"/>
                </a:solidFill>
                <a:latin typeface="Calibri"/>
              </a:rPr>
              <a:t>млн. руб. </a:t>
            </a:r>
          </a:p>
        </p:txBody>
      </p:sp>
    </p:spTree>
    <p:extLst>
      <p:ext uri="{BB962C8B-B14F-4D97-AF65-F5344CB8AC3E}">
        <p14:creationId xmlns:p14="http://schemas.microsoft.com/office/powerpoint/2010/main" val="3857901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lnSpc>
                <a:spcPts val="2600"/>
              </a:lnSpc>
            </a:pPr>
            <a:r>
              <a:rPr lang="ru-RU" sz="1800" kern="1200" dirty="0" smtClean="0">
                <a:solidFill>
                  <a:schemeClr val="tx1"/>
                </a:solidFill>
                <a:latin typeface="Times New Roman" pitchFamily="18" charset="0"/>
                <a:ea typeface="+mn-ea"/>
                <a:cs typeface="+mn-cs"/>
              </a:rPr>
              <a:t>Динамика поступлений в делах о банкротстве и процедурах, применяемых в делах о банкротстве за 2016 – 2019 </a:t>
            </a:r>
            <a:r>
              <a:rPr lang="ru-RU" sz="1800" kern="1200" dirty="0" err="1" smtClean="0">
                <a:solidFill>
                  <a:schemeClr val="tx1"/>
                </a:solidFill>
                <a:latin typeface="Times New Roman" pitchFamily="18" charset="0"/>
                <a:ea typeface="+mn-ea"/>
                <a:cs typeface="+mn-cs"/>
              </a:rPr>
              <a:t>г.г</a:t>
            </a:r>
            <a:r>
              <a:rPr lang="ru-RU" sz="1800" kern="1200" dirty="0" smtClean="0">
                <a:solidFill>
                  <a:schemeClr val="tx1"/>
                </a:solidFill>
                <a:latin typeface="Times New Roman" pitchFamily="18" charset="0"/>
                <a:ea typeface="+mn-ea"/>
                <a:cs typeface="+mn-cs"/>
              </a:rPr>
              <a:t>. (млн. руб.)</a:t>
            </a:r>
            <a:endParaRPr lang="ru-RU" sz="1800" kern="1200" dirty="0">
              <a:solidFill>
                <a:schemeClr val="tx1"/>
              </a:solidFill>
              <a:latin typeface="Times New Roman" pitchFamily="18" charset="0"/>
              <a:ea typeface="+mn-ea"/>
              <a:cs typeface="+mn-cs"/>
            </a:endParaRPr>
          </a:p>
        </p:txBody>
      </p:sp>
      <p:sp>
        <p:nvSpPr>
          <p:cNvPr id="4" name="Номер слайда 3"/>
          <p:cNvSpPr>
            <a:spLocks noGrp="1"/>
          </p:cNvSpPr>
          <p:nvPr>
            <p:ph type="sldNum" sz="quarter" idx="10"/>
          </p:nvPr>
        </p:nvSpPr>
        <p:spPr/>
        <p:txBody>
          <a:bodyPr/>
          <a:lstStyle/>
          <a:p>
            <a:pPr>
              <a:defRPr/>
            </a:pPr>
            <a:r>
              <a:rPr lang="ru-RU" dirty="0" smtClean="0"/>
              <a:t>6</a:t>
            </a:r>
            <a:endParaRPr lang="ru-RU" dirty="0"/>
          </a:p>
        </p:txBody>
      </p:sp>
      <p:graphicFrame>
        <p:nvGraphicFramePr>
          <p:cNvPr id="9" name="Объект 8"/>
          <p:cNvGraphicFramePr>
            <a:graphicFrameLocks noGrp="1"/>
          </p:cNvGraphicFramePr>
          <p:nvPr>
            <p:ph idx="1"/>
            <p:extLst>
              <p:ext uri="{D42A27DB-BD31-4B8C-83A1-F6EECF244321}">
                <p14:modId xmlns:p14="http://schemas.microsoft.com/office/powerpoint/2010/main" val="3695657034"/>
              </p:ext>
            </p:extLst>
          </p:nvPr>
        </p:nvGraphicFramePr>
        <p:xfrm>
          <a:off x="827584" y="1628800"/>
          <a:ext cx="7343775"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9762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normAutofit/>
          </a:bodyPr>
          <a:lstStyle/>
          <a:p>
            <a:r>
              <a:rPr lang="ru-RU" sz="4000" dirty="0" smtClean="0">
                <a:effectLst>
                  <a:outerShdw blurRad="38100" dist="38100" dir="2700000" algn="tl">
                    <a:srgbClr val="000000">
                      <a:alpha val="43137"/>
                    </a:srgbClr>
                  </a:outerShdw>
                </a:effectLst>
                <a:latin typeface="Arial Narrow" pitchFamily="34" charset="0"/>
              </a:rPr>
              <a:t>Преднамеренное банкротство</a:t>
            </a:r>
            <a:endParaRPr lang="ru-RU" sz="4000" dirty="0">
              <a:effectLst>
                <a:outerShdw blurRad="38100" dist="38100" dir="2700000" algn="tl">
                  <a:srgbClr val="000000">
                    <a:alpha val="43137"/>
                  </a:srgbClr>
                </a:outerShdw>
              </a:effectLst>
              <a:latin typeface="Arial Narrow" pitchFamily="34" charset="0"/>
            </a:endParaRPr>
          </a:p>
        </p:txBody>
      </p:sp>
      <p:sp>
        <p:nvSpPr>
          <p:cNvPr id="6" name="Номер слайда 5"/>
          <p:cNvSpPr>
            <a:spLocks noGrp="1"/>
          </p:cNvSpPr>
          <p:nvPr>
            <p:ph type="sldNum" sz="quarter" idx="11"/>
          </p:nvPr>
        </p:nvSpPr>
        <p:spPr/>
        <p:txBody>
          <a:bodyPr/>
          <a:lstStyle/>
          <a:p>
            <a:r>
              <a:rPr lang="ru-RU" dirty="0" smtClean="0">
                <a:solidFill>
                  <a:prstClr val="white"/>
                </a:solidFill>
              </a:rPr>
              <a:t>7</a:t>
            </a:r>
            <a:endParaRPr lang="ru-RU" dirty="0">
              <a:solidFill>
                <a:prstClr val="white"/>
              </a:solidFill>
            </a:endParaRPr>
          </a:p>
        </p:txBody>
      </p:sp>
      <p:sp>
        <p:nvSpPr>
          <p:cNvPr id="5" name="Содержимое 4"/>
          <p:cNvSpPr>
            <a:spLocks noGrp="1"/>
          </p:cNvSpPr>
          <p:nvPr>
            <p:ph idx="1"/>
          </p:nvPr>
        </p:nvSpPr>
        <p:spPr>
          <a:xfrm>
            <a:off x="822673" y="1606909"/>
            <a:ext cx="7320689" cy="4829253"/>
          </a:xfrm>
        </p:spPr>
        <p:txBody>
          <a:bodyPr>
            <a:normAutofit fontScale="92500" lnSpcReduction="20000"/>
          </a:bodyPr>
          <a:lstStyle/>
          <a:p>
            <a:pPr lvl="3" indent="0">
              <a:lnSpc>
                <a:spcPct val="100000"/>
              </a:lnSpc>
              <a:spcBef>
                <a:spcPts val="1052"/>
              </a:spcBef>
            </a:pPr>
            <a:r>
              <a:rPr lang="ru-RU" sz="2600" b="1" dirty="0" smtClean="0">
                <a:solidFill>
                  <a:srgbClr val="FF0000"/>
                </a:solidFill>
                <a:latin typeface="Arial Narrow" pitchFamily="34" charset="0"/>
              </a:rPr>
              <a:t>Статья 196 УК </a:t>
            </a:r>
            <a:r>
              <a:rPr lang="ru-RU" sz="2600" b="1" dirty="0">
                <a:solidFill>
                  <a:srgbClr val="FF0000"/>
                </a:solidFill>
                <a:latin typeface="Arial Narrow" pitchFamily="34" charset="0"/>
              </a:rPr>
              <a:t>РФ.</a:t>
            </a:r>
          </a:p>
          <a:p>
            <a:pPr lvl="3" indent="0">
              <a:lnSpc>
                <a:spcPct val="100000"/>
              </a:lnSpc>
              <a:spcBef>
                <a:spcPts val="1052"/>
              </a:spcBef>
            </a:pPr>
            <a:r>
              <a:rPr lang="ru-RU" sz="2200" b="1" dirty="0">
                <a:latin typeface="Arial Narrow" pitchFamily="34" charset="0"/>
              </a:rPr>
              <a:t>Преднамеренное банкротство, то есть совершение руководителем или учредителем (участником) юридического лица либо гражданином, в том числе индивидуальным предпринимателем, действий (бездействия), заведомо влекущих неспособность юридического лица или гражданина, в том числе индивидуального предпринимателя, в полном объеме удовлетворить требования кредиторов по денежным обязательствам и (или) исполнить обязанность по уплате обязательных платежей, если эти действия (бездействие) причинили крупный ущерб, -</a:t>
            </a:r>
          </a:p>
          <a:p>
            <a:pPr lvl="3" indent="0">
              <a:lnSpc>
                <a:spcPct val="100000"/>
              </a:lnSpc>
              <a:spcBef>
                <a:spcPts val="1052"/>
              </a:spcBef>
            </a:pPr>
            <a:r>
              <a:rPr lang="ru-RU" sz="2200" b="1" dirty="0">
                <a:latin typeface="Arial Narrow" pitchFamily="34" charset="0"/>
              </a:rPr>
              <a:t>наказывается штрафом в размере от двухсот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либо лишением свободы на срок до шести лет со штрафом в размере до двухсот тысяч рублей или в размере заработной платы или иного дохода осужденного за период до восемнадцати месяцев либо без такового.</a:t>
            </a:r>
          </a:p>
          <a:p>
            <a:pPr lvl="3" indent="0">
              <a:lnSpc>
                <a:spcPct val="100000"/>
              </a:lnSpc>
              <a:spcBef>
                <a:spcPts val="1052"/>
              </a:spcBef>
            </a:pPr>
            <a:endParaRPr lang="ru-RU" sz="2200" b="1" dirty="0">
              <a:latin typeface="Arial Narrow" pitchFamily="34" charset="0"/>
            </a:endParaRPr>
          </a:p>
        </p:txBody>
      </p:sp>
    </p:spTree>
    <p:extLst>
      <p:ext uri="{BB962C8B-B14F-4D97-AF65-F5344CB8AC3E}">
        <p14:creationId xmlns:p14="http://schemas.microsoft.com/office/powerpoint/2010/main" val="4289418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lstStyle/>
          <a:p>
            <a:r>
              <a:rPr lang="ru-RU" dirty="0" smtClean="0">
                <a:effectLst>
                  <a:outerShdw blurRad="38100" dist="38100" dir="2700000" algn="tl">
                    <a:srgbClr val="000000">
                      <a:alpha val="43137"/>
                    </a:srgbClr>
                  </a:outerShdw>
                </a:effectLst>
                <a:latin typeface="Arial Narrow" pitchFamily="34" charset="0"/>
              </a:rPr>
              <a:t>Основные задачи</a:t>
            </a:r>
            <a:endParaRPr lang="ru-RU" dirty="0">
              <a:effectLst>
                <a:outerShdw blurRad="38100" dist="38100" dir="2700000" algn="tl">
                  <a:srgbClr val="000000">
                    <a:alpha val="43137"/>
                  </a:srgbClr>
                </a:outerShdw>
              </a:effectLst>
              <a:latin typeface="Arial Narrow" pitchFamily="34" charset="0"/>
            </a:endParaRPr>
          </a:p>
        </p:txBody>
      </p:sp>
      <p:sp>
        <p:nvSpPr>
          <p:cNvPr id="6" name="Номер слайда 5"/>
          <p:cNvSpPr>
            <a:spLocks noGrp="1"/>
          </p:cNvSpPr>
          <p:nvPr>
            <p:ph type="sldNum" sz="quarter" idx="4294967295"/>
          </p:nvPr>
        </p:nvSpPr>
        <p:spPr/>
        <p:txBody>
          <a:bodyPr/>
          <a:lstStyle/>
          <a:p>
            <a:r>
              <a:rPr lang="ru-RU" dirty="0" smtClean="0"/>
              <a:t>8</a:t>
            </a:r>
            <a:endParaRPr lang="ru-RU" dirty="0"/>
          </a:p>
        </p:txBody>
      </p:sp>
      <p:sp>
        <p:nvSpPr>
          <p:cNvPr id="5" name="Содержимое 4"/>
          <p:cNvSpPr>
            <a:spLocks noGrp="1"/>
          </p:cNvSpPr>
          <p:nvPr>
            <p:ph idx="1"/>
          </p:nvPr>
        </p:nvSpPr>
        <p:spPr>
          <a:xfrm>
            <a:off x="822673" y="1711107"/>
            <a:ext cx="7320689" cy="4552995"/>
          </a:xfrm>
        </p:spPr>
        <p:txBody>
          <a:bodyPr>
            <a:normAutofit/>
          </a:bodyPr>
          <a:lstStyle/>
          <a:p>
            <a:pPr marL="305781" lvl="3" indent="-306088">
              <a:lnSpc>
                <a:spcPct val="100000"/>
              </a:lnSpc>
              <a:spcBef>
                <a:spcPts val="1026"/>
              </a:spcBef>
              <a:buFont typeface="Wingdings" pitchFamily="2" charset="2"/>
              <a:buChar char="q"/>
            </a:pPr>
            <a:r>
              <a:rPr lang="ru-RU" sz="2100" b="1" dirty="0">
                <a:latin typeface="Arial Narrow" pitchFamily="34" charset="0"/>
              </a:rPr>
              <a:t>Пресечение схем ухода от налогообложения с помощью </a:t>
            </a:r>
            <a:r>
              <a:rPr lang="ru-RU" sz="2100" b="1" dirty="0" smtClean="0">
                <a:latin typeface="Arial Narrow" pitchFamily="34" charset="0"/>
              </a:rPr>
              <a:t>криминального банкротства</a:t>
            </a:r>
          </a:p>
          <a:p>
            <a:pPr marL="305781" lvl="3" indent="-306088">
              <a:lnSpc>
                <a:spcPct val="100000"/>
              </a:lnSpc>
              <a:spcBef>
                <a:spcPts val="1026"/>
              </a:spcBef>
              <a:buFont typeface="Wingdings" pitchFamily="2" charset="2"/>
              <a:buChar char="q"/>
            </a:pPr>
            <a:r>
              <a:rPr lang="ru-RU" sz="2100" b="1" dirty="0" smtClean="0">
                <a:latin typeface="Arial Narrow" pitchFamily="34" charset="0"/>
              </a:rPr>
              <a:t>Изменение </a:t>
            </a:r>
            <a:r>
              <a:rPr lang="ru-RU" sz="2100" b="1" dirty="0">
                <a:latin typeface="Arial Narrow" pitchFamily="34" charset="0"/>
              </a:rPr>
              <a:t>модели поведения налогоплательщика</a:t>
            </a:r>
          </a:p>
          <a:p>
            <a:pPr marL="305781" lvl="3" indent="-306088">
              <a:lnSpc>
                <a:spcPct val="100000"/>
              </a:lnSpc>
              <a:spcBef>
                <a:spcPts val="1026"/>
              </a:spcBef>
              <a:buFont typeface="Wingdings" pitchFamily="2" charset="2"/>
              <a:buChar char="q"/>
            </a:pPr>
            <a:r>
              <a:rPr lang="ru-RU" sz="2100" b="1" dirty="0">
                <a:latin typeface="Arial Narrow" pitchFamily="34" charset="0"/>
              </a:rPr>
              <a:t>Привлечение к ответственности действительно виновного лица</a:t>
            </a:r>
          </a:p>
        </p:txBody>
      </p:sp>
    </p:spTree>
    <p:extLst>
      <p:ext uri="{BB962C8B-B14F-4D97-AF65-F5344CB8AC3E}">
        <p14:creationId xmlns:p14="http://schemas.microsoft.com/office/powerpoint/2010/main" val="3977355878"/>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ctrTitle" idx="4294967295"/>
          </p:nvPr>
        </p:nvSpPr>
        <p:spPr>
          <a:xfrm>
            <a:off x="755650" y="3068705"/>
            <a:ext cx="7958138" cy="1470025"/>
          </a:xfrm>
        </p:spPr>
        <p:txBody>
          <a:bodyPr/>
          <a:lstStyle/>
          <a:p>
            <a:pPr algn="ctr" eaLnBrk="1" hangingPunct="1"/>
            <a:r>
              <a:rPr lang="ru-RU" altLang="ru-RU" sz="5000" dirty="0">
                <a:solidFill>
                  <a:schemeClr val="bg1"/>
                </a:solidFill>
              </a:rPr>
              <a:t>Спасибо</a:t>
            </a:r>
            <a:br>
              <a:rPr lang="ru-RU" altLang="ru-RU" sz="5000" dirty="0">
                <a:solidFill>
                  <a:schemeClr val="bg1"/>
                </a:solidFill>
              </a:rPr>
            </a:br>
            <a:r>
              <a:rPr lang="ru-RU" altLang="ru-RU" sz="5000" dirty="0">
                <a:solidFill>
                  <a:schemeClr val="bg1"/>
                </a:solidFill>
              </a:rPr>
              <a:t>за внимание!</a:t>
            </a:r>
          </a:p>
        </p:txBody>
      </p:sp>
      <p:pic>
        <p:nvPicPr>
          <p:cNvPr id="34818" name="Рисунок 9" descr="Безымянный.png"/>
          <p:cNvPicPr>
            <a:picLocks noChangeAspect="1"/>
          </p:cNvPicPr>
          <p:nvPr/>
        </p:nvPicPr>
        <p:blipFill>
          <a:blip r:embed="rId3"/>
          <a:srcRect/>
          <a:stretch>
            <a:fillRect/>
          </a:stretch>
        </p:blipFill>
        <p:spPr bwMode="auto">
          <a:xfrm>
            <a:off x="67" y="857317"/>
            <a:ext cx="466725" cy="1762125"/>
          </a:xfrm>
          <a:prstGeom prst="rect">
            <a:avLst/>
          </a:prstGeom>
          <a:noFill/>
          <a:ln w="9525">
            <a:noFill/>
            <a:miter lim="800000"/>
            <a:headEnd/>
            <a:tailEnd/>
          </a:ln>
        </p:spPr>
      </p:pic>
    </p:spTree>
    <p:extLst>
      <p:ext uri="{BB962C8B-B14F-4D97-AF65-F5344CB8AC3E}">
        <p14:creationId xmlns:p14="http://schemas.microsoft.com/office/powerpoint/2010/main" val="76494614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5_Ppt0000006">
  <a:themeElements>
    <a:clrScheme name="5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5_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Ppt0000009">
  <a:themeElements>
    <a:clrScheme name="9_Ppt0000009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9_Ppt0000009">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_Ppt0000009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pt0000006">
  <a:themeElements>
    <a:clrScheme name="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Ppt0000006">
  <a:themeElements>
    <a:clrScheme name="6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6_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Ppt0000006">
  <a:themeElements>
    <a:clrScheme name="7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Ppt0000006">
  <a:themeElements>
    <a:clrScheme name="8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8_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Present_FNS2012_A4">
  <a:themeElements>
    <a:clrScheme name="1_Present_FNS2012_A4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Present_FNS2012_A4">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_FNS2012_A4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resent_FNS2012_A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8.xml><?xml version="1.0" encoding="utf-8"?>
<a:theme xmlns:a="http://schemas.openxmlformats.org/drawingml/2006/main" name="7_Present_FNS2012_A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9.xml><?xml version="1.0" encoding="utf-8"?>
<a:theme xmlns:a="http://schemas.openxmlformats.org/drawingml/2006/main" name="6_Present_FNS2012_A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Override1.xml><?xml version="1.0" encoding="utf-8"?>
<a:themeOverride xmlns:a="http://schemas.openxmlformats.org/drawingml/2006/main">
  <a:clrScheme name="5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слайды 18.12.</Template>
  <TotalTime>4363</TotalTime>
  <Words>340</Words>
  <Application>Microsoft Office PowerPoint</Application>
  <PresentationFormat>Экран (4:3)</PresentationFormat>
  <Paragraphs>62</Paragraphs>
  <Slides>9</Slides>
  <Notes>1</Notes>
  <HiddenSlides>0</HiddenSlides>
  <MMClips>0</MMClips>
  <ScaleCrop>false</ScaleCrop>
  <HeadingPairs>
    <vt:vector size="4" baseType="variant">
      <vt:variant>
        <vt:lpstr>Тема</vt:lpstr>
      </vt:variant>
      <vt:variant>
        <vt:i4>10</vt:i4>
      </vt:variant>
      <vt:variant>
        <vt:lpstr>Заголовки слайдов</vt:lpstr>
      </vt:variant>
      <vt:variant>
        <vt:i4>9</vt:i4>
      </vt:variant>
    </vt:vector>
  </HeadingPairs>
  <TitlesOfParts>
    <vt:vector size="19" baseType="lpstr">
      <vt:lpstr>5_Ppt0000006</vt:lpstr>
      <vt:lpstr>Ppt0000006</vt:lpstr>
      <vt:lpstr>6_Ppt0000006</vt:lpstr>
      <vt:lpstr>7_Ppt0000006</vt:lpstr>
      <vt:lpstr>8_Ppt0000006</vt:lpstr>
      <vt:lpstr>2_Present_FNS2012_A4</vt:lpstr>
      <vt:lpstr>Present_FNS2012_A4</vt:lpstr>
      <vt:lpstr>7_Present_FNS2012_A4</vt:lpstr>
      <vt:lpstr>6_Present_FNS2012_A4</vt:lpstr>
      <vt:lpstr>9_Ppt0000009</vt:lpstr>
      <vt:lpstr>Преднамеренное банкротство: признаки и последствия</vt:lpstr>
      <vt:lpstr>Количество должников, находящихся в процедурах банкротства в 2015-2019 годах, всего по области</vt:lpstr>
      <vt:lpstr>Юридические и физические лица в процедурах банкротства</vt:lpstr>
      <vt:lpstr>Структура дел о банкротстве по видам деятельности должников, всего по области</vt:lpstr>
      <vt:lpstr>Погашено задолженности в ходе дел о несостоятельности </vt:lpstr>
      <vt:lpstr>Динамика поступлений в делах о банкротстве и процедурах, применяемых в делах о банкротстве за 2016 – 2019 г.г. (млн. руб.)</vt:lpstr>
      <vt:lpstr>Преднамеренное банкротство</vt:lpstr>
      <vt:lpstr>Основные задачи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Власов Вадим Альбертович</dc:creator>
  <cp:lastModifiedBy>Хохлов Андрей Анатольевич</cp:lastModifiedBy>
  <cp:revision>371</cp:revision>
  <cp:lastPrinted>2019-06-03T13:21:50Z</cp:lastPrinted>
  <dcterms:created xsi:type="dcterms:W3CDTF">1601-01-01T00:00:00Z</dcterms:created>
  <dcterms:modified xsi:type="dcterms:W3CDTF">2020-02-26T06:10:03Z</dcterms:modified>
</cp:coreProperties>
</file>